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6"/>
  </p:notesMasterIdLst>
  <p:handoutMasterIdLst>
    <p:handoutMasterId r:id="rId197"/>
  </p:handoutMasterIdLst>
  <p:sldIdLst>
    <p:sldId id="256" r:id="rId7"/>
    <p:sldId id="1467" r:id="rId8"/>
    <p:sldId id="1570" r:id="rId9"/>
    <p:sldId id="1142" r:id="rId10"/>
    <p:sldId id="1589" r:id="rId11"/>
    <p:sldId id="1571" r:id="rId12"/>
    <p:sldId id="1143" r:id="rId13"/>
    <p:sldId id="1480" r:id="rId14"/>
    <p:sldId id="1481" r:id="rId15"/>
    <p:sldId id="1482" r:id="rId16"/>
    <p:sldId id="1483" r:id="rId17"/>
    <p:sldId id="1484" r:id="rId18"/>
    <p:sldId id="947" r:id="rId19"/>
    <p:sldId id="1850" r:id="rId20"/>
    <p:sldId id="1851" r:id="rId21"/>
    <p:sldId id="1852" r:id="rId22"/>
    <p:sldId id="1682" r:id="rId23"/>
    <p:sldId id="1683" r:id="rId24"/>
    <p:sldId id="1686" r:id="rId25"/>
    <p:sldId id="1856" r:id="rId26"/>
    <p:sldId id="1688" r:id="rId27"/>
    <p:sldId id="1858" r:id="rId28"/>
    <p:sldId id="1859" r:id="rId29"/>
    <p:sldId id="1835" r:id="rId30"/>
    <p:sldId id="1836" r:id="rId31"/>
    <p:sldId id="976" r:id="rId32"/>
    <p:sldId id="1499" r:id="rId33"/>
    <p:sldId id="1860" r:id="rId34"/>
    <p:sldId id="1861" r:id="rId35"/>
    <p:sldId id="1862" r:id="rId36"/>
    <p:sldId id="1863" r:id="rId37"/>
    <p:sldId id="1684" r:id="rId38"/>
    <p:sldId id="1864" r:id="rId39"/>
    <p:sldId id="1865" r:id="rId40"/>
    <p:sldId id="1685" r:id="rId41"/>
    <p:sldId id="1866" r:id="rId42"/>
    <p:sldId id="1583" r:id="rId43"/>
    <p:sldId id="1509" r:id="rId44"/>
    <p:sldId id="1510" r:id="rId45"/>
    <p:sldId id="1069" r:id="rId46"/>
    <p:sldId id="1070" r:id="rId47"/>
    <p:sldId id="1867" r:id="rId48"/>
    <p:sldId id="1868" r:id="rId49"/>
    <p:sldId id="1692" r:id="rId50"/>
    <p:sldId id="1071" r:id="rId51"/>
    <p:sldId id="1584" r:id="rId52"/>
    <p:sldId id="1587" r:id="rId53"/>
    <p:sldId id="1505" r:id="rId54"/>
    <p:sldId id="1553" r:id="rId55"/>
    <p:sldId id="1507" r:id="rId56"/>
    <p:sldId id="1508" r:id="rId57"/>
    <p:sldId id="1554" r:id="rId58"/>
    <p:sldId id="1555" r:id="rId59"/>
    <p:sldId id="1557" r:id="rId60"/>
    <p:sldId id="1558" r:id="rId61"/>
    <p:sldId id="1559" r:id="rId62"/>
    <p:sldId id="1560" r:id="rId63"/>
    <p:sldId id="1562" r:id="rId64"/>
    <p:sldId id="1564" r:id="rId65"/>
    <p:sldId id="1566" r:id="rId66"/>
    <p:sldId id="1869" r:id="rId67"/>
    <p:sldId id="1870" r:id="rId68"/>
    <p:sldId id="1871" r:id="rId69"/>
    <p:sldId id="1872" r:id="rId70"/>
    <p:sldId id="1873" r:id="rId71"/>
    <p:sldId id="1874" r:id="rId72"/>
    <p:sldId id="1875" r:id="rId73"/>
    <p:sldId id="1876" r:id="rId74"/>
    <p:sldId id="1511" r:id="rId75"/>
    <p:sldId id="1074" r:id="rId76"/>
    <p:sldId id="1541" r:id="rId77"/>
    <p:sldId id="1540" r:id="rId78"/>
    <p:sldId id="1075" r:id="rId79"/>
    <p:sldId id="1076" r:id="rId80"/>
    <p:sldId id="1542" r:id="rId81"/>
    <p:sldId id="1077" r:id="rId82"/>
    <p:sldId id="1078" r:id="rId83"/>
    <p:sldId id="1079" r:id="rId84"/>
    <p:sldId id="1080" r:id="rId85"/>
    <p:sldId id="1514" r:id="rId86"/>
    <p:sldId id="1515" r:id="rId87"/>
    <p:sldId id="1516" r:id="rId88"/>
    <p:sldId id="1517" r:id="rId89"/>
    <p:sldId id="1518" r:id="rId90"/>
    <p:sldId id="1519" r:id="rId91"/>
    <p:sldId id="1520" r:id="rId92"/>
    <p:sldId id="1522" r:id="rId93"/>
    <p:sldId id="1523" r:id="rId94"/>
    <p:sldId id="1524" r:id="rId95"/>
    <p:sldId id="1527" r:id="rId96"/>
    <p:sldId id="1528" r:id="rId97"/>
    <p:sldId id="1529" r:id="rId98"/>
    <p:sldId id="1532" r:id="rId99"/>
    <p:sldId id="1512" r:id="rId100"/>
    <p:sldId id="1877" r:id="rId101"/>
    <p:sldId id="1878" r:id="rId102"/>
    <p:sldId id="1879" r:id="rId103"/>
    <p:sldId id="1533" r:id="rId104"/>
    <p:sldId id="1534" r:id="rId105"/>
    <p:sldId id="1572" r:id="rId106"/>
    <p:sldId id="1537" r:id="rId107"/>
    <p:sldId id="1538" r:id="rId108"/>
    <p:sldId id="1539" r:id="rId109"/>
    <p:sldId id="1205" r:id="rId110"/>
    <p:sldId id="1206" r:id="rId111"/>
    <p:sldId id="1543" r:id="rId112"/>
    <p:sldId id="1209" r:id="rId113"/>
    <p:sldId id="1211" r:id="rId114"/>
    <p:sldId id="1544" r:id="rId115"/>
    <p:sldId id="1545" r:id="rId116"/>
    <p:sldId id="1546" r:id="rId117"/>
    <p:sldId id="1547" r:id="rId118"/>
    <p:sldId id="1548" r:id="rId119"/>
    <p:sldId id="1549" r:id="rId120"/>
    <p:sldId id="1550" r:id="rId121"/>
    <p:sldId id="1551" r:id="rId122"/>
    <p:sldId id="1552" r:id="rId123"/>
    <p:sldId id="1213" r:id="rId124"/>
    <p:sldId id="1215" r:id="rId125"/>
    <p:sldId id="1216" r:id="rId126"/>
    <p:sldId id="1217" r:id="rId127"/>
    <p:sldId id="1218" r:id="rId128"/>
    <p:sldId id="1219" r:id="rId129"/>
    <p:sldId id="1241" r:id="rId130"/>
    <p:sldId id="1242" r:id="rId131"/>
    <p:sldId id="1245" r:id="rId132"/>
    <p:sldId id="1246" r:id="rId133"/>
    <p:sldId id="1247" r:id="rId134"/>
    <p:sldId id="1252" r:id="rId135"/>
    <p:sldId id="1253" r:id="rId136"/>
    <p:sldId id="1254" r:id="rId137"/>
    <p:sldId id="1256" r:id="rId138"/>
    <p:sldId id="1257" r:id="rId139"/>
    <p:sldId id="1261" r:id="rId140"/>
    <p:sldId id="1258" r:id="rId141"/>
    <p:sldId id="1259" r:id="rId142"/>
    <p:sldId id="1260" r:id="rId143"/>
    <p:sldId id="1262" r:id="rId144"/>
    <p:sldId id="1263" r:id="rId145"/>
    <p:sldId id="1265" r:id="rId146"/>
    <p:sldId id="1266" r:id="rId147"/>
    <p:sldId id="1267" r:id="rId148"/>
    <p:sldId id="1268" r:id="rId149"/>
    <p:sldId id="1269" r:id="rId150"/>
    <p:sldId id="1270" r:id="rId151"/>
    <p:sldId id="1569" r:id="rId152"/>
    <p:sldId id="1880" r:id="rId153"/>
    <p:sldId id="1881" r:id="rId154"/>
    <p:sldId id="1882" r:id="rId155"/>
    <p:sldId id="1585" r:id="rId156"/>
    <p:sldId id="1591" r:id="rId157"/>
    <p:sldId id="1592" r:id="rId158"/>
    <p:sldId id="1593" r:id="rId159"/>
    <p:sldId id="1594" r:id="rId160"/>
    <p:sldId id="1595" r:id="rId161"/>
    <p:sldId id="1607" r:id="rId162"/>
    <p:sldId id="1608" r:id="rId163"/>
    <p:sldId id="1610" r:id="rId164"/>
    <p:sldId id="1609" r:id="rId165"/>
    <p:sldId id="1596" r:id="rId166"/>
    <p:sldId id="1606" r:id="rId167"/>
    <p:sldId id="1597" r:id="rId168"/>
    <p:sldId id="1598" r:id="rId169"/>
    <p:sldId id="1613" r:id="rId170"/>
    <p:sldId id="1614" r:id="rId171"/>
    <p:sldId id="1615" r:id="rId172"/>
    <p:sldId id="1599" r:id="rId173"/>
    <p:sldId id="1616" r:id="rId174"/>
    <p:sldId id="1617" r:id="rId175"/>
    <p:sldId id="1633" r:id="rId176"/>
    <p:sldId id="1618" r:id="rId177"/>
    <p:sldId id="1600" r:id="rId178"/>
    <p:sldId id="1612" r:id="rId179"/>
    <p:sldId id="1611" r:id="rId180"/>
    <p:sldId id="1590" r:id="rId181"/>
    <p:sldId id="1619" r:id="rId182"/>
    <p:sldId id="1620" r:id="rId183"/>
    <p:sldId id="1621" r:id="rId184"/>
    <p:sldId id="1622" r:id="rId185"/>
    <p:sldId id="1623" r:id="rId186"/>
    <p:sldId id="1624" r:id="rId187"/>
    <p:sldId id="1625" r:id="rId188"/>
    <p:sldId id="1883" r:id="rId189"/>
    <p:sldId id="1884" r:id="rId190"/>
    <p:sldId id="1885" r:id="rId191"/>
    <p:sldId id="1635" r:id="rId192"/>
    <p:sldId id="979" r:id="rId193"/>
    <p:sldId id="1039" r:id="rId194"/>
    <p:sldId id="1036"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467"/>
            <p14:sldId id="1570"/>
            <p14:sldId id="1142"/>
            <p14:sldId id="1589"/>
            <p14:sldId id="1571"/>
            <p14:sldId id="1143"/>
            <p14:sldId id="1480"/>
            <p14:sldId id="1481"/>
            <p14:sldId id="1482"/>
            <p14:sldId id="1483"/>
            <p14:sldId id="1484"/>
            <p14:sldId id="947"/>
            <p14:sldId id="1850"/>
            <p14:sldId id="1851"/>
            <p14:sldId id="1852"/>
            <p14:sldId id="1682"/>
            <p14:sldId id="1683"/>
            <p14:sldId id="1686"/>
            <p14:sldId id="1856"/>
            <p14:sldId id="1688"/>
            <p14:sldId id="1858"/>
            <p14:sldId id="1859"/>
            <p14:sldId id="1835"/>
            <p14:sldId id="1836"/>
            <p14:sldId id="976"/>
            <p14:sldId id="1499"/>
            <p14:sldId id="1860"/>
            <p14:sldId id="1861"/>
            <p14:sldId id="1862"/>
            <p14:sldId id="1863"/>
            <p14:sldId id="1684"/>
            <p14:sldId id="1864"/>
            <p14:sldId id="1865"/>
            <p14:sldId id="1685"/>
            <p14:sldId id="1866"/>
            <p14:sldId id="1583"/>
            <p14:sldId id="1509"/>
            <p14:sldId id="1510"/>
            <p14:sldId id="1069"/>
            <p14:sldId id="1070"/>
            <p14:sldId id="1867"/>
            <p14:sldId id="1868"/>
            <p14:sldId id="1692"/>
            <p14:sldId id="1071"/>
            <p14:sldId id="1584"/>
            <p14:sldId id="1587"/>
            <p14:sldId id="1505"/>
            <p14:sldId id="1553"/>
            <p14:sldId id="1507"/>
            <p14:sldId id="1508"/>
            <p14:sldId id="1554"/>
            <p14:sldId id="1555"/>
            <p14:sldId id="1557"/>
            <p14:sldId id="1558"/>
            <p14:sldId id="1559"/>
            <p14:sldId id="1560"/>
            <p14:sldId id="1562"/>
            <p14:sldId id="1564"/>
            <p14:sldId id="1566"/>
            <p14:sldId id="1869"/>
            <p14:sldId id="1870"/>
            <p14:sldId id="1871"/>
            <p14:sldId id="1872"/>
            <p14:sldId id="1873"/>
            <p14:sldId id="1874"/>
            <p14:sldId id="1875"/>
            <p14:sldId id="1876"/>
            <p14:sldId id="1511"/>
            <p14:sldId id="1074"/>
            <p14:sldId id="1541"/>
            <p14:sldId id="1540"/>
            <p14:sldId id="1075"/>
            <p14:sldId id="1076"/>
            <p14:sldId id="1542"/>
            <p14:sldId id="1077"/>
            <p14:sldId id="1078"/>
            <p14:sldId id="1079"/>
            <p14:sldId id="1080"/>
            <p14:sldId id="1514"/>
            <p14:sldId id="1515"/>
            <p14:sldId id="1516"/>
            <p14:sldId id="1517"/>
            <p14:sldId id="1518"/>
            <p14:sldId id="1519"/>
            <p14:sldId id="1520"/>
            <p14:sldId id="1522"/>
            <p14:sldId id="1523"/>
            <p14:sldId id="1524"/>
            <p14:sldId id="1527"/>
            <p14:sldId id="1528"/>
            <p14:sldId id="1529"/>
            <p14:sldId id="1532"/>
            <p14:sldId id="1512"/>
            <p14:sldId id="1877"/>
            <p14:sldId id="1878"/>
            <p14:sldId id="1879"/>
            <p14:sldId id="1533"/>
            <p14:sldId id="1534"/>
            <p14:sldId id="1572"/>
            <p14:sldId id="1537"/>
            <p14:sldId id="1538"/>
            <p14:sldId id="1539"/>
            <p14:sldId id="1205"/>
            <p14:sldId id="1206"/>
            <p14:sldId id="1543"/>
            <p14:sldId id="1209"/>
            <p14:sldId id="1211"/>
            <p14:sldId id="1544"/>
            <p14:sldId id="1545"/>
            <p14:sldId id="1546"/>
            <p14:sldId id="1547"/>
            <p14:sldId id="1548"/>
            <p14:sldId id="1549"/>
            <p14:sldId id="1550"/>
            <p14:sldId id="1551"/>
            <p14:sldId id="1552"/>
            <p14:sldId id="1213"/>
            <p14:sldId id="1215"/>
            <p14:sldId id="1216"/>
            <p14:sldId id="1217"/>
            <p14:sldId id="1218"/>
            <p14:sldId id="1219"/>
            <p14:sldId id="1241"/>
            <p14:sldId id="1242"/>
            <p14:sldId id="1245"/>
            <p14:sldId id="1246"/>
            <p14:sldId id="1247"/>
            <p14:sldId id="1252"/>
            <p14:sldId id="1253"/>
            <p14:sldId id="1254"/>
            <p14:sldId id="1256"/>
            <p14:sldId id="1257"/>
            <p14:sldId id="1261"/>
            <p14:sldId id="1258"/>
            <p14:sldId id="1259"/>
            <p14:sldId id="1260"/>
            <p14:sldId id="1262"/>
            <p14:sldId id="1263"/>
            <p14:sldId id="1265"/>
            <p14:sldId id="1266"/>
            <p14:sldId id="1267"/>
            <p14:sldId id="1268"/>
            <p14:sldId id="1269"/>
            <p14:sldId id="1270"/>
            <p14:sldId id="1569"/>
            <p14:sldId id="1880"/>
            <p14:sldId id="1881"/>
            <p14:sldId id="1882"/>
            <p14:sldId id="1585"/>
            <p14:sldId id="1591"/>
            <p14:sldId id="1592"/>
            <p14:sldId id="1593"/>
            <p14:sldId id="1594"/>
            <p14:sldId id="1595"/>
            <p14:sldId id="1607"/>
            <p14:sldId id="1608"/>
            <p14:sldId id="1610"/>
            <p14:sldId id="1609"/>
            <p14:sldId id="1596"/>
            <p14:sldId id="1606"/>
            <p14:sldId id="1597"/>
            <p14:sldId id="1598"/>
            <p14:sldId id="1613"/>
            <p14:sldId id="1614"/>
            <p14:sldId id="1615"/>
            <p14:sldId id="1599"/>
            <p14:sldId id="1616"/>
            <p14:sldId id="1617"/>
            <p14:sldId id="1633"/>
            <p14:sldId id="1618"/>
            <p14:sldId id="1600"/>
            <p14:sldId id="1612"/>
            <p14:sldId id="1611"/>
            <p14:sldId id="1590"/>
            <p14:sldId id="1619"/>
            <p14:sldId id="1620"/>
            <p14:sldId id="1621"/>
            <p14:sldId id="1622"/>
            <p14:sldId id="1623"/>
            <p14:sldId id="1624"/>
            <p14:sldId id="1625"/>
            <p14:sldId id="1883"/>
            <p14:sldId id="1884"/>
            <p14:sldId id="1885"/>
            <p14:sldId id="1635"/>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4" d="100"/>
          <a:sy n="114" d="100"/>
        </p:scale>
        <p:origin x="252" y="10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94116960-4DE7-4558-85FA-56B1DD51D2F7}"/>
    <pc:docChg chg="custSel delSld modSld modSection">
      <pc:chgData name="Mag Selwa" userId="5dc855b3-2456-4cd0-96ca-6ce2d9ee3cae" providerId="ADAL" clId="{94116960-4DE7-4558-85FA-56B1DD51D2F7}" dt="2023-10-16T10:56:33.979" v="65" actId="478"/>
      <pc:docMkLst>
        <pc:docMk/>
      </pc:docMkLst>
      <pc:sldChg chg="delSp mod">
        <pc:chgData name="Mag Selwa" userId="5dc855b3-2456-4cd0-96ca-6ce2d9ee3cae" providerId="ADAL" clId="{94116960-4DE7-4558-85FA-56B1DD51D2F7}" dt="2023-10-16T10:56:33.979" v="65" actId="478"/>
        <pc:sldMkLst>
          <pc:docMk/>
          <pc:sldMk cId="1300917897" sldId="979"/>
        </pc:sldMkLst>
        <pc:spChg chg="del">
          <ac:chgData name="Mag Selwa" userId="5dc855b3-2456-4cd0-96ca-6ce2d9ee3cae" providerId="ADAL" clId="{94116960-4DE7-4558-85FA-56B1DD51D2F7}" dt="2023-10-16T10:56:20.784" v="60" actId="478"/>
          <ac:spMkLst>
            <pc:docMk/>
            <pc:sldMk cId="1300917897" sldId="979"/>
            <ac:spMk id="11" creationId="{00000000-0000-0000-0000-000000000000}"/>
          </ac:spMkLst>
        </pc:spChg>
        <pc:spChg chg="del">
          <ac:chgData name="Mag Selwa" userId="5dc855b3-2456-4cd0-96ca-6ce2d9ee3cae" providerId="ADAL" clId="{94116960-4DE7-4558-85FA-56B1DD51D2F7}" dt="2023-10-16T10:56:22.658" v="61" actId="478"/>
          <ac:spMkLst>
            <pc:docMk/>
            <pc:sldMk cId="1300917897" sldId="979"/>
            <ac:spMk id="13" creationId="{00000000-0000-0000-0000-000000000000}"/>
          </ac:spMkLst>
        </pc:spChg>
        <pc:spChg chg="del">
          <ac:chgData name="Mag Selwa" userId="5dc855b3-2456-4cd0-96ca-6ce2d9ee3cae" providerId="ADAL" clId="{94116960-4DE7-4558-85FA-56B1DD51D2F7}" dt="2023-10-16T10:56:25.995" v="62" actId="478"/>
          <ac:spMkLst>
            <pc:docMk/>
            <pc:sldMk cId="1300917897" sldId="979"/>
            <ac:spMk id="15" creationId="{00000000-0000-0000-0000-000000000000}"/>
          </ac:spMkLst>
        </pc:spChg>
        <pc:spChg chg="del">
          <ac:chgData name="Mag Selwa" userId="5dc855b3-2456-4cd0-96ca-6ce2d9ee3cae" providerId="ADAL" clId="{94116960-4DE7-4558-85FA-56B1DD51D2F7}" dt="2023-10-16T10:56:29.429" v="63" actId="478"/>
          <ac:spMkLst>
            <pc:docMk/>
            <pc:sldMk cId="1300917897" sldId="979"/>
            <ac:spMk id="17" creationId="{00000000-0000-0000-0000-000000000000}"/>
          </ac:spMkLst>
        </pc:spChg>
        <pc:spChg chg="del">
          <ac:chgData name="Mag Selwa" userId="5dc855b3-2456-4cd0-96ca-6ce2d9ee3cae" providerId="ADAL" clId="{94116960-4DE7-4558-85FA-56B1DD51D2F7}" dt="2023-10-16T10:56:31.484" v="64" actId="478"/>
          <ac:spMkLst>
            <pc:docMk/>
            <pc:sldMk cId="1300917897" sldId="979"/>
            <ac:spMk id="19" creationId="{00000000-0000-0000-0000-000000000000}"/>
          </ac:spMkLst>
        </pc:spChg>
        <pc:spChg chg="del">
          <ac:chgData name="Mag Selwa" userId="5dc855b3-2456-4cd0-96ca-6ce2d9ee3cae" providerId="ADAL" clId="{94116960-4DE7-4558-85FA-56B1DD51D2F7}" dt="2023-10-16T10:56:33.979" v="65" actId="478"/>
          <ac:spMkLst>
            <pc:docMk/>
            <pc:sldMk cId="1300917897" sldId="979"/>
            <ac:spMk id="21" creationId="{00000000-0000-0000-0000-000000000000}"/>
          </ac:spMkLst>
        </pc:spChg>
      </pc:sldChg>
      <pc:sldChg chg="addSp modSp mod">
        <pc:chgData name="Mag Selwa" userId="5dc855b3-2456-4cd0-96ca-6ce2d9ee3cae" providerId="ADAL" clId="{94116960-4DE7-4558-85FA-56B1DD51D2F7}" dt="2023-10-16T08:33:31.590" v="5" actId="1076"/>
        <pc:sldMkLst>
          <pc:docMk/>
          <pc:sldMk cId="1292291076" sldId="1674"/>
        </pc:sldMkLst>
        <pc:spChg chg="add mod">
          <ac:chgData name="Mag Selwa" userId="5dc855b3-2456-4cd0-96ca-6ce2d9ee3cae" providerId="ADAL" clId="{94116960-4DE7-4558-85FA-56B1DD51D2F7}" dt="2023-10-16T08:33:21.131" v="1" actId="1076"/>
          <ac:spMkLst>
            <pc:docMk/>
            <pc:sldMk cId="1292291076" sldId="1674"/>
            <ac:spMk id="4" creationId="{B1B829F9-2B4C-BA0A-C078-0F46599FE467}"/>
          </ac:spMkLst>
        </pc:spChg>
        <pc:spChg chg="add mod">
          <ac:chgData name="Mag Selwa" userId="5dc855b3-2456-4cd0-96ca-6ce2d9ee3cae" providerId="ADAL" clId="{94116960-4DE7-4558-85FA-56B1DD51D2F7}" dt="2023-10-16T08:33:31.590" v="5" actId="1076"/>
          <ac:spMkLst>
            <pc:docMk/>
            <pc:sldMk cId="1292291076" sldId="1674"/>
            <ac:spMk id="5" creationId="{7DA74F04-5F12-56F4-CA12-8DDA84AB490F}"/>
          </ac:spMkLst>
        </pc:spChg>
      </pc:sldChg>
      <pc:sldChg chg="addSp modSp mod">
        <pc:chgData name="Mag Selwa" userId="5dc855b3-2456-4cd0-96ca-6ce2d9ee3cae" providerId="ADAL" clId="{94116960-4DE7-4558-85FA-56B1DD51D2F7}" dt="2023-10-16T08:34:14.624" v="7" actId="1076"/>
        <pc:sldMkLst>
          <pc:docMk/>
          <pc:sldMk cId="1877686799" sldId="1682"/>
        </pc:sldMkLst>
        <pc:spChg chg="add mod">
          <ac:chgData name="Mag Selwa" userId="5dc855b3-2456-4cd0-96ca-6ce2d9ee3cae" providerId="ADAL" clId="{94116960-4DE7-4558-85FA-56B1DD51D2F7}" dt="2023-10-16T08:34:14.624" v="7" actId="1076"/>
          <ac:spMkLst>
            <pc:docMk/>
            <pc:sldMk cId="1877686799" sldId="1682"/>
            <ac:spMk id="10" creationId="{6C307E67-4876-DCAF-F492-732A66B96C9D}"/>
          </ac:spMkLst>
        </pc:spChg>
      </pc:sldChg>
      <pc:sldChg chg="modSp mod">
        <pc:chgData name="Mag Selwa" userId="5dc855b3-2456-4cd0-96ca-6ce2d9ee3cae" providerId="ADAL" clId="{94116960-4DE7-4558-85FA-56B1DD51D2F7}" dt="2023-10-16T08:34:51.948" v="15" actId="20577"/>
        <pc:sldMkLst>
          <pc:docMk/>
          <pc:sldMk cId="557652839" sldId="1689"/>
        </pc:sldMkLst>
        <pc:spChg chg="mod">
          <ac:chgData name="Mag Selwa" userId="5dc855b3-2456-4cd0-96ca-6ce2d9ee3cae" providerId="ADAL" clId="{94116960-4DE7-4558-85FA-56B1DD51D2F7}" dt="2023-10-16T08:34:51.948" v="15" actId="20577"/>
          <ac:spMkLst>
            <pc:docMk/>
            <pc:sldMk cId="557652839" sldId="1689"/>
            <ac:spMk id="3" creationId="{00000000-0000-0000-0000-000000000000}"/>
          </ac:spMkLst>
        </pc:spChg>
      </pc:sldChg>
      <pc:sldChg chg="modAnim">
        <pc:chgData name="Mag Selwa" userId="5dc855b3-2456-4cd0-96ca-6ce2d9ee3cae" providerId="ADAL" clId="{94116960-4DE7-4558-85FA-56B1DD51D2F7}" dt="2023-10-16T08:37:47.051" v="28"/>
        <pc:sldMkLst>
          <pc:docMk/>
          <pc:sldMk cId="1347368804" sldId="1699"/>
        </pc:sldMkLst>
      </pc:sldChg>
      <pc:sldChg chg="modSp mod modAnim">
        <pc:chgData name="Mag Selwa" userId="5dc855b3-2456-4cd0-96ca-6ce2d9ee3cae" providerId="ADAL" clId="{94116960-4DE7-4558-85FA-56B1DD51D2F7}" dt="2023-10-16T08:38:13.023" v="34" actId="20577"/>
        <pc:sldMkLst>
          <pc:docMk/>
          <pc:sldMk cId="1427739633" sldId="1700"/>
        </pc:sldMkLst>
        <pc:spChg chg="mod">
          <ac:chgData name="Mag Selwa" userId="5dc855b3-2456-4cd0-96ca-6ce2d9ee3cae" providerId="ADAL" clId="{94116960-4DE7-4558-85FA-56B1DD51D2F7}" dt="2023-10-16T08:38:10.095" v="32" actId="1076"/>
          <ac:spMkLst>
            <pc:docMk/>
            <pc:sldMk cId="1427739633" sldId="1700"/>
            <ac:spMk id="4" creationId="{00000000-0000-0000-0000-000000000000}"/>
          </ac:spMkLst>
        </pc:spChg>
        <pc:spChg chg="mod">
          <ac:chgData name="Mag Selwa" userId="5dc855b3-2456-4cd0-96ca-6ce2d9ee3cae" providerId="ADAL" clId="{94116960-4DE7-4558-85FA-56B1DD51D2F7}" dt="2023-10-16T08:38:13.023" v="34" actId="20577"/>
          <ac:spMkLst>
            <pc:docMk/>
            <pc:sldMk cId="1427739633" sldId="1700"/>
            <ac:spMk id="13314" creationId="{00000000-0000-0000-0000-000000000000}"/>
          </ac:spMkLst>
        </pc:spChg>
      </pc:sldChg>
      <pc:sldChg chg="addSp modSp mod">
        <pc:chgData name="Mag Selwa" userId="5dc855b3-2456-4cd0-96ca-6ce2d9ee3cae" providerId="ADAL" clId="{94116960-4DE7-4558-85FA-56B1DD51D2F7}" dt="2023-10-16T08:35:43.764" v="21" actId="14100"/>
        <pc:sldMkLst>
          <pc:docMk/>
          <pc:sldMk cId="1067782197" sldId="1709"/>
        </pc:sldMkLst>
        <pc:spChg chg="add mod">
          <ac:chgData name="Mag Selwa" userId="5dc855b3-2456-4cd0-96ca-6ce2d9ee3cae" providerId="ADAL" clId="{94116960-4DE7-4558-85FA-56B1DD51D2F7}" dt="2023-10-16T08:35:37.192" v="18" actId="14100"/>
          <ac:spMkLst>
            <pc:docMk/>
            <pc:sldMk cId="1067782197" sldId="1709"/>
            <ac:spMk id="11" creationId="{A19F9317-C97A-424C-3B39-C08B2362F23B}"/>
          </ac:spMkLst>
        </pc:spChg>
        <pc:spChg chg="add mod">
          <ac:chgData name="Mag Selwa" userId="5dc855b3-2456-4cd0-96ca-6ce2d9ee3cae" providerId="ADAL" clId="{94116960-4DE7-4558-85FA-56B1DD51D2F7}" dt="2023-10-16T08:35:43.764" v="21" actId="14100"/>
          <ac:spMkLst>
            <pc:docMk/>
            <pc:sldMk cId="1067782197" sldId="1709"/>
            <ac:spMk id="12" creationId="{093DA6EF-DE13-E373-FC6A-4AA9A6F7B721}"/>
          </ac:spMkLst>
        </pc:spChg>
      </pc:sldChg>
      <pc:sldChg chg="modSp mod">
        <pc:chgData name="Mag Selwa" userId="5dc855b3-2456-4cd0-96ca-6ce2d9ee3cae" providerId="ADAL" clId="{94116960-4DE7-4558-85FA-56B1DD51D2F7}" dt="2023-10-16T08:36:02.189" v="26" actId="255"/>
        <pc:sldMkLst>
          <pc:docMk/>
          <pc:sldMk cId="2074685505" sldId="1714"/>
        </pc:sldMkLst>
        <pc:spChg chg="mod">
          <ac:chgData name="Mag Selwa" userId="5dc855b3-2456-4cd0-96ca-6ce2d9ee3cae" providerId="ADAL" clId="{94116960-4DE7-4558-85FA-56B1DD51D2F7}" dt="2023-10-16T08:36:02.189" v="26" actId="255"/>
          <ac:spMkLst>
            <pc:docMk/>
            <pc:sldMk cId="2074685505" sldId="1714"/>
            <ac:spMk id="547843" creationId="{00000000-0000-0000-0000-000000000000}"/>
          </ac:spMkLst>
        </pc:spChg>
      </pc:sldChg>
      <pc:sldChg chg="modSp mod">
        <pc:chgData name="Mag Selwa" userId="5dc855b3-2456-4cd0-96ca-6ce2d9ee3cae" providerId="ADAL" clId="{94116960-4DE7-4558-85FA-56B1DD51D2F7}" dt="2023-10-16T10:04:06.079" v="35" actId="207"/>
        <pc:sldMkLst>
          <pc:docMk/>
          <pc:sldMk cId="2273395675" sldId="1777"/>
        </pc:sldMkLst>
        <pc:spChg chg="mod">
          <ac:chgData name="Mag Selwa" userId="5dc855b3-2456-4cd0-96ca-6ce2d9ee3cae" providerId="ADAL" clId="{94116960-4DE7-4558-85FA-56B1DD51D2F7}" dt="2023-10-16T10:04:06.079" v="35" actId="207"/>
          <ac:spMkLst>
            <pc:docMk/>
            <pc:sldMk cId="2273395675" sldId="1777"/>
            <ac:spMk id="51203" creationId="{00000000-0000-0000-0000-000000000000}"/>
          </ac:spMkLst>
        </pc:spChg>
      </pc:sldChg>
      <pc:sldChg chg="modAnim">
        <pc:chgData name="Mag Selwa" userId="5dc855b3-2456-4cd0-96ca-6ce2d9ee3cae" providerId="ADAL" clId="{94116960-4DE7-4558-85FA-56B1DD51D2F7}" dt="2023-10-16T10:49:21.975" v="36"/>
        <pc:sldMkLst>
          <pc:docMk/>
          <pc:sldMk cId="3328488013" sldId="1801"/>
        </pc:sldMkLst>
      </pc:sldChg>
      <pc:sldChg chg="modAnim">
        <pc:chgData name="Mag Selwa" userId="5dc855b3-2456-4cd0-96ca-6ce2d9ee3cae" providerId="ADAL" clId="{94116960-4DE7-4558-85FA-56B1DD51D2F7}" dt="2023-10-16T10:49:24.705" v="37"/>
        <pc:sldMkLst>
          <pc:docMk/>
          <pc:sldMk cId="1970972711" sldId="1802"/>
        </pc:sldMkLst>
      </pc:sldChg>
      <pc:sldChg chg="del">
        <pc:chgData name="Mag Selwa" userId="5dc855b3-2456-4cd0-96ca-6ce2d9ee3cae" providerId="ADAL" clId="{94116960-4DE7-4558-85FA-56B1DD51D2F7}" dt="2023-10-16T10:51:11.915" v="50" actId="47"/>
        <pc:sldMkLst>
          <pc:docMk/>
          <pc:sldMk cId="335577290" sldId="1804"/>
        </pc:sldMkLst>
      </pc:sldChg>
      <pc:sldChg chg="del">
        <pc:chgData name="Mag Selwa" userId="5dc855b3-2456-4cd0-96ca-6ce2d9ee3cae" providerId="ADAL" clId="{94116960-4DE7-4558-85FA-56B1DD51D2F7}" dt="2023-10-16T10:49:50.095" v="38" actId="47"/>
        <pc:sldMkLst>
          <pc:docMk/>
          <pc:sldMk cId="2120728625" sldId="1805"/>
        </pc:sldMkLst>
      </pc:sldChg>
      <pc:sldChg chg="modSp mod">
        <pc:chgData name="Mag Selwa" userId="5dc855b3-2456-4cd0-96ca-6ce2d9ee3cae" providerId="ADAL" clId="{94116960-4DE7-4558-85FA-56B1DD51D2F7}" dt="2023-10-16T10:50:46.965" v="49" actId="14100"/>
        <pc:sldMkLst>
          <pc:docMk/>
          <pc:sldMk cId="3908515556" sldId="1806"/>
        </pc:sldMkLst>
        <pc:spChg chg="mod">
          <ac:chgData name="Mag Selwa" userId="5dc855b3-2456-4cd0-96ca-6ce2d9ee3cae" providerId="ADAL" clId="{94116960-4DE7-4558-85FA-56B1DD51D2F7}" dt="2023-10-16T10:50:19.183" v="43" actId="1076"/>
          <ac:spMkLst>
            <pc:docMk/>
            <pc:sldMk cId="3908515556" sldId="1806"/>
            <ac:spMk id="2" creationId="{00000000-0000-0000-0000-000000000000}"/>
          </ac:spMkLst>
        </pc:spChg>
        <pc:spChg chg="mod">
          <ac:chgData name="Mag Selwa" userId="5dc855b3-2456-4cd0-96ca-6ce2d9ee3cae" providerId="ADAL" clId="{94116960-4DE7-4558-85FA-56B1DD51D2F7}" dt="2023-10-16T10:50:16.792" v="42" actId="207"/>
          <ac:spMkLst>
            <pc:docMk/>
            <pc:sldMk cId="3908515556" sldId="1806"/>
            <ac:spMk id="6" creationId="{00000000-0000-0000-0000-000000000000}"/>
          </ac:spMkLst>
        </pc:spChg>
        <pc:spChg chg="mod">
          <ac:chgData name="Mag Selwa" userId="5dc855b3-2456-4cd0-96ca-6ce2d9ee3cae" providerId="ADAL" clId="{94116960-4DE7-4558-85FA-56B1DD51D2F7}" dt="2023-10-16T10:50:21.967" v="44" actId="1076"/>
          <ac:spMkLst>
            <pc:docMk/>
            <pc:sldMk cId="3908515556" sldId="1806"/>
            <ac:spMk id="12" creationId="{00000000-0000-0000-0000-000000000000}"/>
          </ac:spMkLst>
        </pc:spChg>
        <pc:spChg chg="mod">
          <ac:chgData name="Mag Selwa" userId="5dc855b3-2456-4cd0-96ca-6ce2d9ee3cae" providerId="ADAL" clId="{94116960-4DE7-4558-85FA-56B1DD51D2F7}" dt="2023-10-16T10:50:35.545" v="47" actId="207"/>
          <ac:spMkLst>
            <pc:docMk/>
            <pc:sldMk cId="3908515556" sldId="1806"/>
            <ac:spMk id="15" creationId="{00000000-0000-0000-0000-000000000000}"/>
          </ac:spMkLst>
        </pc:spChg>
        <pc:spChg chg="mod">
          <ac:chgData name="Mag Selwa" userId="5dc855b3-2456-4cd0-96ca-6ce2d9ee3cae" providerId="ADAL" clId="{94116960-4DE7-4558-85FA-56B1DD51D2F7}" dt="2023-10-16T10:49:56.485" v="39" actId="207"/>
          <ac:spMkLst>
            <pc:docMk/>
            <pc:sldMk cId="3908515556" sldId="1806"/>
            <ac:spMk id="16" creationId="{00000000-0000-0000-0000-000000000000}"/>
          </ac:spMkLst>
        </pc:spChg>
        <pc:spChg chg="mod">
          <ac:chgData name="Mag Selwa" userId="5dc855b3-2456-4cd0-96ca-6ce2d9ee3cae" providerId="ADAL" clId="{94116960-4DE7-4558-85FA-56B1DD51D2F7}" dt="2023-10-16T10:50:31.286" v="46" actId="207"/>
          <ac:spMkLst>
            <pc:docMk/>
            <pc:sldMk cId="3908515556" sldId="1806"/>
            <ac:spMk id="17" creationId="{00000000-0000-0000-0000-000000000000}"/>
          </ac:spMkLst>
        </pc:spChg>
        <pc:grpChg chg="mod">
          <ac:chgData name="Mag Selwa" userId="5dc855b3-2456-4cd0-96ca-6ce2d9ee3cae" providerId="ADAL" clId="{94116960-4DE7-4558-85FA-56B1DD51D2F7}" dt="2023-10-16T10:50:35.545" v="47" actId="207"/>
          <ac:grpSpMkLst>
            <pc:docMk/>
            <pc:sldMk cId="3908515556" sldId="1806"/>
            <ac:grpSpMk id="30" creationId="{00000000-0000-0000-0000-000000000000}"/>
          </ac:grpSpMkLst>
        </pc:grpChg>
        <pc:grpChg chg="mod">
          <ac:chgData name="Mag Selwa" userId="5dc855b3-2456-4cd0-96ca-6ce2d9ee3cae" providerId="ADAL" clId="{94116960-4DE7-4558-85FA-56B1DD51D2F7}" dt="2023-10-16T10:49:56.485" v="39" actId="207"/>
          <ac:grpSpMkLst>
            <pc:docMk/>
            <pc:sldMk cId="3908515556" sldId="1806"/>
            <ac:grpSpMk id="31" creationId="{00000000-0000-0000-0000-000000000000}"/>
          </ac:grpSpMkLst>
        </pc:grpChg>
        <pc:grpChg chg="mod">
          <ac:chgData name="Mag Selwa" userId="5dc855b3-2456-4cd0-96ca-6ce2d9ee3cae" providerId="ADAL" clId="{94116960-4DE7-4558-85FA-56B1DD51D2F7}" dt="2023-10-16T10:50:31.286" v="46" actId="207"/>
          <ac:grpSpMkLst>
            <pc:docMk/>
            <pc:sldMk cId="3908515556" sldId="1806"/>
            <ac:grpSpMk id="92161" creationId="{00000000-0000-0000-0000-000000000000}"/>
          </ac:grpSpMkLst>
        </pc:grpChg>
        <pc:cxnChg chg="mod">
          <ac:chgData name="Mag Selwa" userId="5dc855b3-2456-4cd0-96ca-6ce2d9ee3cae" providerId="ADAL" clId="{94116960-4DE7-4558-85FA-56B1DD51D2F7}" dt="2023-10-16T10:50:25.087" v="45" actId="14100"/>
          <ac:cxnSpMkLst>
            <pc:docMk/>
            <pc:sldMk cId="3908515556" sldId="1806"/>
            <ac:cxnSpMk id="8" creationId="{00000000-0000-0000-0000-000000000000}"/>
          </ac:cxnSpMkLst>
        </pc:cxnChg>
        <pc:cxnChg chg="mod">
          <ac:chgData name="Mag Selwa" userId="5dc855b3-2456-4cd0-96ca-6ce2d9ee3cae" providerId="ADAL" clId="{94116960-4DE7-4558-85FA-56B1DD51D2F7}" dt="2023-10-16T10:50:21.967" v="44" actId="1076"/>
          <ac:cxnSpMkLst>
            <pc:docMk/>
            <pc:sldMk cId="3908515556" sldId="1806"/>
            <ac:cxnSpMk id="13" creationId="{00000000-0000-0000-0000-000000000000}"/>
          </ac:cxnSpMkLst>
        </pc:cxnChg>
        <pc:cxnChg chg="mod">
          <ac:chgData name="Mag Selwa" userId="5dc855b3-2456-4cd0-96ca-6ce2d9ee3cae" providerId="ADAL" clId="{94116960-4DE7-4558-85FA-56B1DD51D2F7}" dt="2023-10-16T10:50:35.545" v="47" actId="207"/>
          <ac:cxnSpMkLst>
            <pc:docMk/>
            <pc:sldMk cId="3908515556" sldId="1806"/>
            <ac:cxnSpMk id="19" creationId="{00000000-0000-0000-0000-000000000000}"/>
          </ac:cxnSpMkLst>
        </pc:cxnChg>
        <pc:cxnChg chg="mod">
          <ac:chgData name="Mag Selwa" userId="5dc855b3-2456-4cd0-96ca-6ce2d9ee3cae" providerId="ADAL" clId="{94116960-4DE7-4558-85FA-56B1DD51D2F7}" dt="2023-10-16T10:50:46.965" v="49" actId="14100"/>
          <ac:cxnSpMkLst>
            <pc:docMk/>
            <pc:sldMk cId="3908515556" sldId="1806"/>
            <ac:cxnSpMk id="22" creationId="{00000000-0000-0000-0000-000000000000}"/>
          </ac:cxnSpMkLst>
        </pc:cxnChg>
        <pc:cxnChg chg="mod">
          <ac:chgData name="Mag Selwa" userId="5dc855b3-2456-4cd0-96ca-6ce2d9ee3cae" providerId="ADAL" clId="{94116960-4DE7-4558-85FA-56B1DD51D2F7}" dt="2023-10-16T10:50:43.564" v="48" actId="14100"/>
          <ac:cxnSpMkLst>
            <pc:docMk/>
            <pc:sldMk cId="3908515556" sldId="1806"/>
            <ac:cxnSpMk id="23" creationId="{00000000-0000-0000-0000-000000000000}"/>
          </ac:cxnSpMkLst>
        </pc:cxnChg>
      </pc:sldChg>
      <pc:sldChg chg="modSp mod">
        <pc:chgData name="Mag Selwa" userId="5dc855b3-2456-4cd0-96ca-6ce2d9ee3cae" providerId="ADAL" clId="{94116960-4DE7-4558-85FA-56B1DD51D2F7}" dt="2023-10-16T10:51:57.360" v="53" actId="27636"/>
        <pc:sldMkLst>
          <pc:docMk/>
          <pc:sldMk cId="3602594714" sldId="1823"/>
        </pc:sldMkLst>
        <pc:spChg chg="mod">
          <ac:chgData name="Mag Selwa" userId="5dc855b3-2456-4cd0-96ca-6ce2d9ee3cae" providerId="ADAL" clId="{94116960-4DE7-4558-85FA-56B1DD51D2F7}" dt="2023-10-16T10:51:57.360" v="53" actId="27636"/>
          <ac:spMkLst>
            <pc:docMk/>
            <pc:sldMk cId="3602594714" sldId="1823"/>
            <ac:spMk id="62467" creationId="{00000000-0000-0000-0000-000000000000}"/>
          </ac:spMkLst>
        </pc:spChg>
      </pc:sldChg>
      <pc:sldChg chg="delSp">
        <pc:chgData name="Mag Selwa" userId="5dc855b3-2456-4cd0-96ca-6ce2d9ee3cae" providerId="ADAL" clId="{94116960-4DE7-4558-85FA-56B1DD51D2F7}" dt="2023-10-16T10:52:13.055" v="54" actId="478"/>
        <pc:sldMkLst>
          <pc:docMk/>
          <pc:sldMk cId="8783930" sldId="1830"/>
        </pc:sldMkLst>
        <pc:spChg chg="del">
          <ac:chgData name="Mag Selwa" userId="5dc855b3-2456-4cd0-96ca-6ce2d9ee3cae" providerId="ADAL" clId="{94116960-4DE7-4558-85FA-56B1DD51D2F7}" dt="2023-10-16T10:52:13.055" v="54" actId="478"/>
          <ac:spMkLst>
            <pc:docMk/>
            <pc:sldMk cId="8783930" sldId="1830"/>
            <ac:spMk id="65540" creationId="{00000000-0000-0000-0000-000000000000}"/>
          </ac:spMkLst>
        </pc:spChg>
      </pc:sldChg>
      <pc:sldChg chg="addSp modSp mod">
        <pc:chgData name="Mag Selwa" userId="5dc855b3-2456-4cd0-96ca-6ce2d9ee3cae" providerId="ADAL" clId="{94116960-4DE7-4558-85FA-56B1DD51D2F7}" dt="2023-10-16T10:52:38.467" v="59" actId="1076"/>
        <pc:sldMkLst>
          <pc:docMk/>
          <pc:sldMk cId="1909535907" sldId="1834"/>
        </pc:sldMkLst>
        <pc:spChg chg="add mod">
          <ac:chgData name="Mag Selwa" userId="5dc855b3-2456-4cd0-96ca-6ce2d9ee3cae" providerId="ADAL" clId="{94116960-4DE7-4558-85FA-56B1DD51D2F7}" dt="2023-10-16T10:52:33.777" v="57" actId="1076"/>
          <ac:spMkLst>
            <pc:docMk/>
            <pc:sldMk cId="1909535907" sldId="1834"/>
            <ac:spMk id="3" creationId="{5AA39847-25DB-2D12-3CC2-F78971D6A276}"/>
          </ac:spMkLst>
        </pc:spChg>
        <pc:spChg chg="add mod">
          <ac:chgData name="Mag Selwa" userId="5dc855b3-2456-4cd0-96ca-6ce2d9ee3cae" providerId="ADAL" clId="{94116960-4DE7-4558-85FA-56B1DD51D2F7}" dt="2023-10-16T10:52:38.467" v="59" actId="1076"/>
          <ac:spMkLst>
            <pc:docMk/>
            <pc:sldMk cId="1909535907" sldId="1834"/>
            <ac:spMk id="4" creationId="{22340F6F-782F-443A-4DEE-0970766A7445}"/>
          </ac:spMkLst>
        </pc:spChg>
        <pc:picChg chg="mod">
          <ac:chgData name="Mag Selwa" userId="5dc855b3-2456-4cd0-96ca-6ce2d9ee3cae" providerId="ADAL" clId="{94116960-4DE7-4558-85FA-56B1DD51D2F7}" dt="2023-10-16T10:52:26.865" v="55" actId="1076"/>
          <ac:picMkLst>
            <pc:docMk/>
            <pc:sldMk cId="1909535907" sldId="1834"/>
            <ac:picMk id="2" creationId="{00000000-0000-0000-0000-000000000000}"/>
          </ac:picMkLst>
        </pc:picChg>
      </pc:sldChg>
    </pc:docChg>
  </pc:docChgLst>
  <pc:docChgLst>
    <pc:chgData name="Mag Selwa" userId="5dc855b3-2456-4cd0-96ca-6ce2d9ee3cae" providerId="ADAL" clId="{CF2487DC-09C1-4EFB-AD4C-16CD4B635D4C}"/>
    <pc:docChg chg="modSld">
      <pc:chgData name="Mag Selwa" userId="5dc855b3-2456-4cd0-96ca-6ce2d9ee3cae" providerId="ADAL" clId="{CF2487DC-09C1-4EFB-AD4C-16CD4B635D4C}" dt="2024-03-11T11:41:45.988" v="9" actId="20577"/>
      <pc:docMkLst>
        <pc:docMk/>
      </pc:docMkLst>
      <pc:sldChg chg="modSp mod">
        <pc:chgData name="Mag Selwa" userId="5dc855b3-2456-4cd0-96ca-6ce2d9ee3cae" providerId="ADAL" clId="{CF2487DC-09C1-4EFB-AD4C-16CD4B635D4C}" dt="2024-03-11T11:41:45.988" v="9" actId="20577"/>
        <pc:sldMkLst>
          <pc:docMk/>
          <pc:sldMk cId="146410594" sldId="1619"/>
        </pc:sldMkLst>
        <pc:spChg chg="mod">
          <ac:chgData name="Mag Selwa" userId="5dc855b3-2456-4cd0-96ca-6ce2d9ee3cae" providerId="ADAL" clId="{CF2487DC-09C1-4EFB-AD4C-16CD4B635D4C}" dt="2024-03-11T11:41:45.988" v="9" actId="20577"/>
          <ac:spMkLst>
            <pc:docMk/>
            <pc:sldMk cId="146410594" sldId="1619"/>
            <ac:spMk id="58371" creationId="{00000000-0000-0000-0000-000000000000}"/>
          </ac:spMkLst>
        </pc:sp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docChgLst>
    <pc:chgData name="Mag Selwa" userId="5dc855b3-2456-4cd0-96ca-6ce2d9ee3cae" providerId="ADAL" clId="{C84FD3D4-4E71-4D74-A644-8D04FF586B06}"/>
    <pc:docChg chg="undo custSel addSld delSld modSld delSection modSection">
      <pc:chgData name="Mag Selwa" userId="5dc855b3-2456-4cd0-96ca-6ce2d9ee3cae" providerId="ADAL" clId="{C84FD3D4-4E71-4D74-A644-8D04FF586B06}" dt="2023-10-16T02:13:09.317" v="1658" actId="20577"/>
      <pc:docMkLst>
        <pc:docMk/>
      </pc:docMkLst>
      <pc:sldChg chg="addSp delSp modSp mod">
        <pc:chgData name="Mag Selwa" userId="5dc855b3-2456-4cd0-96ca-6ce2d9ee3cae" providerId="ADAL" clId="{C84FD3D4-4E71-4D74-A644-8D04FF586B06}" dt="2023-10-15T20:13:38.752" v="74" actId="255"/>
        <pc:sldMkLst>
          <pc:docMk/>
          <pc:sldMk cId="2169410716" sldId="256"/>
        </pc:sldMkLst>
        <pc:spChg chg="mod">
          <ac:chgData name="Mag Selwa" userId="5dc855b3-2456-4cd0-96ca-6ce2d9ee3cae" providerId="ADAL" clId="{C84FD3D4-4E71-4D74-A644-8D04FF586B06}" dt="2023-10-15T20:13:38.752" v="74" actId="255"/>
          <ac:spMkLst>
            <pc:docMk/>
            <pc:sldMk cId="2169410716" sldId="256"/>
            <ac:spMk id="2" creationId="{00000000-0000-0000-0000-000000000000}"/>
          </ac:spMkLst>
        </pc:spChg>
        <pc:spChg chg="mod">
          <ac:chgData name="Mag Selwa" userId="5dc855b3-2456-4cd0-96ca-6ce2d9ee3cae" providerId="ADAL" clId="{C84FD3D4-4E71-4D74-A644-8D04FF586B06}" dt="2023-10-15T19:53:31.327" v="26" actId="6549"/>
          <ac:spMkLst>
            <pc:docMk/>
            <pc:sldMk cId="2169410716" sldId="256"/>
            <ac:spMk id="9" creationId="{00000000-0000-0000-0000-000000000000}"/>
          </ac:spMkLst>
        </pc:spChg>
        <pc:picChg chg="add mod">
          <ac:chgData name="Mag Selwa" userId="5dc855b3-2456-4cd0-96ca-6ce2d9ee3cae" providerId="ADAL" clId="{C84FD3D4-4E71-4D74-A644-8D04FF586B06}" dt="2023-10-15T19:53:42.728" v="31" actId="962"/>
          <ac:picMkLst>
            <pc:docMk/>
            <pc:sldMk cId="2169410716" sldId="256"/>
            <ac:picMk id="4" creationId="{EA27B1F8-923C-46B3-318C-9AD507045FFE}"/>
          </ac:picMkLst>
        </pc:picChg>
        <pc:picChg chg="del">
          <ac:chgData name="Mag Selwa" userId="5dc855b3-2456-4cd0-96ca-6ce2d9ee3cae" providerId="ADAL" clId="{C84FD3D4-4E71-4D74-A644-8D04FF586B06}" dt="2023-10-15T19:53:33.393" v="27" actId="478"/>
          <ac:picMkLst>
            <pc:docMk/>
            <pc:sldMk cId="2169410716" sldId="256"/>
            <ac:picMk id="16" creationId="{C158E1D6-8B21-448F-BC72-06DD68D6BB73}"/>
          </ac:picMkLst>
        </pc:picChg>
      </pc:sldChg>
      <pc:sldChg chg="del">
        <pc:chgData name="Mag Selwa" userId="5dc855b3-2456-4cd0-96ca-6ce2d9ee3cae" providerId="ADAL" clId="{C84FD3D4-4E71-4D74-A644-8D04FF586B06}" dt="2023-10-16T00:15:00.463" v="214" actId="47"/>
        <pc:sldMkLst>
          <pc:docMk/>
          <pc:sldMk cId="2453654080" sldId="427"/>
        </pc:sldMkLst>
      </pc:sldChg>
      <pc:sldChg chg="del">
        <pc:chgData name="Mag Selwa" userId="5dc855b3-2456-4cd0-96ca-6ce2d9ee3cae" providerId="ADAL" clId="{C84FD3D4-4E71-4D74-A644-8D04FF586B06}" dt="2023-10-16T00:15:00.463" v="214" actId="47"/>
        <pc:sldMkLst>
          <pc:docMk/>
          <pc:sldMk cId="3795445463" sldId="447"/>
        </pc:sldMkLst>
      </pc:sldChg>
      <pc:sldChg chg="del">
        <pc:chgData name="Mag Selwa" userId="5dc855b3-2456-4cd0-96ca-6ce2d9ee3cae" providerId="ADAL" clId="{C84FD3D4-4E71-4D74-A644-8D04FF586B06}" dt="2023-10-16T00:15:00.463" v="214" actId="47"/>
        <pc:sldMkLst>
          <pc:docMk/>
          <pc:sldMk cId="267978708" sldId="450"/>
        </pc:sldMkLst>
      </pc:sldChg>
      <pc:sldChg chg="del">
        <pc:chgData name="Mag Selwa" userId="5dc855b3-2456-4cd0-96ca-6ce2d9ee3cae" providerId="ADAL" clId="{C84FD3D4-4E71-4D74-A644-8D04FF586B06}" dt="2023-10-16T00:15:00.463" v="214" actId="47"/>
        <pc:sldMkLst>
          <pc:docMk/>
          <pc:sldMk cId="2849014399" sldId="451"/>
        </pc:sldMkLst>
      </pc:sldChg>
      <pc:sldChg chg="del">
        <pc:chgData name="Mag Selwa" userId="5dc855b3-2456-4cd0-96ca-6ce2d9ee3cae" providerId="ADAL" clId="{C84FD3D4-4E71-4D74-A644-8D04FF586B06}" dt="2023-10-16T00:15:00.463" v="214" actId="47"/>
        <pc:sldMkLst>
          <pc:docMk/>
          <pc:sldMk cId="236474989" sldId="515"/>
        </pc:sldMkLst>
      </pc:sldChg>
      <pc:sldChg chg="del">
        <pc:chgData name="Mag Selwa" userId="5dc855b3-2456-4cd0-96ca-6ce2d9ee3cae" providerId="ADAL" clId="{C84FD3D4-4E71-4D74-A644-8D04FF586B06}" dt="2023-10-16T00:15:00.463" v="214" actId="47"/>
        <pc:sldMkLst>
          <pc:docMk/>
          <pc:sldMk cId="191506479" sldId="519"/>
        </pc:sldMkLst>
      </pc:sldChg>
      <pc:sldChg chg="del">
        <pc:chgData name="Mag Selwa" userId="5dc855b3-2456-4cd0-96ca-6ce2d9ee3cae" providerId="ADAL" clId="{C84FD3D4-4E71-4D74-A644-8D04FF586B06}" dt="2023-10-16T00:15:00.463" v="214" actId="47"/>
        <pc:sldMkLst>
          <pc:docMk/>
          <pc:sldMk cId="1846367558" sldId="520"/>
        </pc:sldMkLst>
      </pc:sldChg>
      <pc:sldChg chg="del">
        <pc:chgData name="Mag Selwa" userId="5dc855b3-2456-4cd0-96ca-6ce2d9ee3cae" providerId="ADAL" clId="{C84FD3D4-4E71-4D74-A644-8D04FF586B06}" dt="2023-10-16T00:15:00.463" v="214" actId="47"/>
        <pc:sldMkLst>
          <pc:docMk/>
          <pc:sldMk cId="2853584404" sldId="538"/>
        </pc:sldMkLst>
      </pc:sldChg>
      <pc:sldChg chg="del">
        <pc:chgData name="Mag Selwa" userId="5dc855b3-2456-4cd0-96ca-6ce2d9ee3cae" providerId="ADAL" clId="{C84FD3D4-4E71-4D74-A644-8D04FF586B06}" dt="2023-10-16T00:15:00.463" v="214" actId="47"/>
        <pc:sldMkLst>
          <pc:docMk/>
          <pc:sldMk cId="3260346455" sldId="607"/>
        </pc:sldMkLst>
      </pc:sldChg>
      <pc:sldChg chg="del">
        <pc:chgData name="Mag Selwa" userId="5dc855b3-2456-4cd0-96ca-6ce2d9ee3cae" providerId="ADAL" clId="{C84FD3D4-4E71-4D74-A644-8D04FF586B06}" dt="2023-10-16T00:15:00.463" v="214" actId="47"/>
        <pc:sldMkLst>
          <pc:docMk/>
          <pc:sldMk cId="1227349168" sldId="662"/>
        </pc:sldMkLst>
      </pc:sldChg>
      <pc:sldChg chg="del">
        <pc:chgData name="Mag Selwa" userId="5dc855b3-2456-4cd0-96ca-6ce2d9ee3cae" providerId="ADAL" clId="{C84FD3D4-4E71-4D74-A644-8D04FF586B06}" dt="2023-10-16T00:15:00.463" v="214" actId="47"/>
        <pc:sldMkLst>
          <pc:docMk/>
          <pc:sldMk cId="3267353450" sldId="663"/>
        </pc:sldMkLst>
      </pc:sldChg>
      <pc:sldChg chg="del">
        <pc:chgData name="Mag Selwa" userId="5dc855b3-2456-4cd0-96ca-6ce2d9ee3cae" providerId="ADAL" clId="{C84FD3D4-4E71-4D74-A644-8D04FF586B06}" dt="2023-10-16T00:15:00.463" v="214" actId="47"/>
        <pc:sldMkLst>
          <pc:docMk/>
          <pc:sldMk cId="1239246726" sldId="664"/>
        </pc:sldMkLst>
      </pc:sldChg>
      <pc:sldChg chg="del">
        <pc:chgData name="Mag Selwa" userId="5dc855b3-2456-4cd0-96ca-6ce2d9ee3cae" providerId="ADAL" clId="{C84FD3D4-4E71-4D74-A644-8D04FF586B06}" dt="2023-10-16T00:15:00.463" v="214" actId="47"/>
        <pc:sldMkLst>
          <pc:docMk/>
          <pc:sldMk cId="1182894800" sldId="778"/>
        </pc:sldMkLst>
      </pc:sldChg>
      <pc:sldChg chg="del">
        <pc:chgData name="Mag Selwa" userId="5dc855b3-2456-4cd0-96ca-6ce2d9ee3cae" providerId="ADAL" clId="{C84FD3D4-4E71-4D74-A644-8D04FF586B06}" dt="2023-10-16T00:15:00.463" v="214" actId="47"/>
        <pc:sldMkLst>
          <pc:docMk/>
          <pc:sldMk cId="2358921075" sldId="779"/>
        </pc:sldMkLst>
      </pc:sldChg>
      <pc:sldChg chg="del">
        <pc:chgData name="Mag Selwa" userId="5dc855b3-2456-4cd0-96ca-6ce2d9ee3cae" providerId="ADAL" clId="{C84FD3D4-4E71-4D74-A644-8D04FF586B06}" dt="2023-10-16T00:15:00.463" v="214" actId="47"/>
        <pc:sldMkLst>
          <pc:docMk/>
          <pc:sldMk cId="3477355372" sldId="781"/>
        </pc:sldMkLst>
      </pc:sldChg>
      <pc:sldChg chg="del">
        <pc:chgData name="Mag Selwa" userId="5dc855b3-2456-4cd0-96ca-6ce2d9ee3cae" providerId="ADAL" clId="{C84FD3D4-4E71-4D74-A644-8D04FF586B06}" dt="2023-10-16T00:15:00.463" v="214" actId="47"/>
        <pc:sldMkLst>
          <pc:docMk/>
          <pc:sldMk cId="4055875847" sldId="782"/>
        </pc:sldMkLst>
      </pc:sldChg>
      <pc:sldChg chg="del">
        <pc:chgData name="Mag Selwa" userId="5dc855b3-2456-4cd0-96ca-6ce2d9ee3cae" providerId="ADAL" clId="{C84FD3D4-4E71-4D74-A644-8D04FF586B06}" dt="2023-10-16T00:15:00.463" v="214" actId="47"/>
        <pc:sldMkLst>
          <pc:docMk/>
          <pc:sldMk cId="2533212099" sldId="784"/>
        </pc:sldMkLst>
      </pc:sldChg>
      <pc:sldChg chg="del">
        <pc:chgData name="Mag Selwa" userId="5dc855b3-2456-4cd0-96ca-6ce2d9ee3cae" providerId="ADAL" clId="{C84FD3D4-4E71-4D74-A644-8D04FF586B06}" dt="2023-10-16T00:15:00.463" v="214" actId="47"/>
        <pc:sldMkLst>
          <pc:docMk/>
          <pc:sldMk cId="3326245369" sldId="785"/>
        </pc:sldMkLst>
      </pc:sldChg>
      <pc:sldChg chg="del">
        <pc:chgData name="Mag Selwa" userId="5dc855b3-2456-4cd0-96ca-6ce2d9ee3cae" providerId="ADAL" clId="{C84FD3D4-4E71-4D74-A644-8D04FF586B06}" dt="2023-10-16T00:15:00.463" v="214" actId="47"/>
        <pc:sldMkLst>
          <pc:docMk/>
          <pc:sldMk cId="3794369254" sldId="786"/>
        </pc:sldMkLst>
      </pc:sldChg>
      <pc:sldChg chg="del">
        <pc:chgData name="Mag Selwa" userId="5dc855b3-2456-4cd0-96ca-6ce2d9ee3cae" providerId="ADAL" clId="{C84FD3D4-4E71-4D74-A644-8D04FF586B06}" dt="2023-10-16T00:15:00.463" v="214" actId="47"/>
        <pc:sldMkLst>
          <pc:docMk/>
          <pc:sldMk cId="62438941" sldId="787"/>
        </pc:sldMkLst>
      </pc:sldChg>
      <pc:sldChg chg="del">
        <pc:chgData name="Mag Selwa" userId="5dc855b3-2456-4cd0-96ca-6ce2d9ee3cae" providerId="ADAL" clId="{C84FD3D4-4E71-4D74-A644-8D04FF586B06}" dt="2023-10-16T00:15:00.463" v="214" actId="47"/>
        <pc:sldMkLst>
          <pc:docMk/>
          <pc:sldMk cId="549320990" sldId="788"/>
        </pc:sldMkLst>
      </pc:sldChg>
      <pc:sldChg chg="del">
        <pc:chgData name="Mag Selwa" userId="5dc855b3-2456-4cd0-96ca-6ce2d9ee3cae" providerId="ADAL" clId="{C84FD3D4-4E71-4D74-A644-8D04FF586B06}" dt="2023-10-16T00:15:00.463" v="214" actId="47"/>
        <pc:sldMkLst>
          <pc:docMk/>
          <pc:sldMk cId="2874024050" sldId="789"/>
        </pc:sldMkLst>
      </pc:sldChg>
      <pc:sldChg chg="del">
        <pc:chgData name="Mag Selwa" userId="5dc855b3-2456-4cd0-96ca-6ce2d9ee3cae" providerId="ADAL" clId="{C84FD3D4-4E71-4D74-A644-8D04FF586B06}" dt="2023-10-16T00:15:00.463" v="214" actId="47"/>
        <pc:sldMkLst>
          <pc:docMk/>
          <pc:sldMk cId="2341058789" sldId="790"/>
        </pc:sldMkLst>
      </pc:sldChg>
      <pc:sldChg chg="del">
        <pc:chgData name="Mag Selwa" userId="5dc855b3-2456-4cd0-96ca-6ce2d9ee3cae" providerId="ADAL" clId="{C84FD3D4-4E71-4D74-A644-8D04FF586B06}" dt="2023-10-16T00:15:00.463" v="214" actId="47"/>
        <pc:sldMkLst>
          <pc:docMk/>
          <pc:sldMk cId="3925963887" sldId="791"/>
        </pc:sldMkLst>
      </pc:sldChg>
      <pc:sldChg chg="del">
        <pc:chgData name="Mag Selwa" userId="5dc855b3-2456-4cd0-96ca-6ce2d9ee3cae" providerId="ADAL" clId="{C84FD3D4-4E71-4D74-A644-8D04FF586B06}" dt="2023-10-16T00:15:00.463" v="214" actId="47"/>
        <pc:sldMkLst>
          <pc:docMk/>
          <pc:sldMk cId="1561173847" sldId="792"/>
        </pc:sldMkLst>
      </pc:sldChg>
      <pc:sldChg chg="del">
        <pc:chgData name="Mag Selwa" userId="5dc855b3-2456-4cd0-96ca-6ce2d9ee3cae" providerId="ADAL" clId="{C84FD3D4-4E71-4D74-A644-8D04FF586B06}" dt="2023-10-16T00:15:00.463" v="214" actId="47"/>
        <pc:sldMkLst>
          <pc:docMk/>
          <pc:sldMk cId="314354615" sldId="796"/>
        </pc:sldMkLst>
      </pc:sldChg>
      <pc:sldChg chg="del">
        <pc:chgData name="Mag Selwa" userId="5dc855b3-2456-4cd0-96ca-6ce2d9ee3cae" providerId="ADAL" clId="{C84FD3D4-4E71-4D74-A644-8D04FF586B06}" dt="2023-10-16T00:15:00.463" v="214" actId="47"/>
        <pc:sldMkLst>
          <pc:docMk/>
          <pc:sldMk cId="2431351196" sldId="798"/>
        </pc:sldMkLst>
      </pc:sldChg>
      <pc:sldChg chg="del">
        <pc:chgData name="Mag Selwa" userId="5dc855b3-2456-4cd0-96ca-6ce2d9ee3cae" providerId="ADAL" clId="{C84FD3D4-4E71-4D74-A644-8D04FF586B06}" dt="2023-10-16T00:15:00.463" v="214" actId="47"/>
        <pc:sldMkLst>
          <pc:docMk/>
          <pc:sldMk cId="4061473880" sldId="799"/>
        </pc:sldMkLst>
      </pc:sldChg>
      <pc:sldChg chg="del">
        <pc:chgData name="Mag Selwa" userId="5dc855b3-2456-4cd0-96ca-6ce2d9ee3cae" providerId="ADAL" clId="{C84FD3D4-4E71-4D74-A644-8D04FF586B06}" dt="2023-10-16T00:15:00.463" v="214" actId="47"/>
        <pc:sldMkLst>
          <pc:docMk/>
          <pc:sldMk cId="3233699549" sldId="801"/>
        </pc:sldMkLst>
      </pc:sldChg>
      <pc:sldChg chg="del">
        <pc:chgData name="Mag Selwa" userId="5dc855b3-2456-4cd0-96ca-6ce2d9ee3cae" providerId="ADAL" clId="{C84FD3D4-4E71-4D74-A644-8D04FF586B06}" dt="2023-10-16T00:15:00.463" v="214" actId="47"/>
        <pc:sldMkLst>
          <pc:docMk/>
          <pc:sldMk cId="1461715780" sldId="803"/>
        </pc:sldMkLst>
      </pc:sldChg>
      <pc:sldChg chg="del">
        <pc:chgData name="Mag Selwa" userId="5dc855b3-2456-4cd0-96ca-6ce2d9ee3cae" providerId="ADAL" clId="{C84FD3D4-4E71-4D74-A644-8D04FF586B06}" dt="2023-10-16T00:15:00.463" v="214" actId="47"/>
        <pc:sldMkLst>
          <pc:docMk/>
          <pc:sldMk cId="2073100471" sldId="804"/>
        </pc:sldMkLst>
      </pc:sldChg>
      <pc:sldChg chg="del">
        <pc:chgData name="Mag Selwa" userId="5dc855b3-2456-4cd0-96ca-6ce2d9ee3cae" providerId="ADAL" clId="{C84FD3D4-4E71-4D74-A644-8D04FF586B06}" dt="2023-10-16T00:15:00.463" v="214" actId="47"/>
        <pc:sldMkLst>
          <pc:docMk/>
          <pc:sldMk cId="2385391651" sldId="806"/>
        </pc:sldMkLst>
      </pc:sldChg>
      <pc:sldChg chg="del">
        <pc:chgData name="Mag Selwa" userId="5dc855b3-2456-4cd0-96ca-6ce2d9ee3cae" providerId="ADAL" clId="{C84FD3D4-4E71-4D74-A644-8D04FF586B06}" dt="2023-10-16T00:15:00.463" v="214" actId="47"/>
        <pc:sldMkLst>
          <pc:docMk/>
          <pc:sldMk cId="1313455058" sldId="807"/>
        </pc:sldMkLst>
      </pc:sldChg>
      <pc:sldChg chg="del">
        <pc:chgData name="Mag Selwa" userId="5dc855b3-2456-4cd0-96ca-6ce2d9ee3cae" providerId="ADAL" clId="{C84FD3D4-4E71-4D74-A644-8D04FF586B06}" dt="2023-10-16T00:15:00.463" v="214" actId="47"/>
        <pc:sldMkLst>
          <pc:docMk/>
          <pc:sldMk cId="128403093" sldId="808"/>
        </pc:sldMkLst>
      </pc:sldChg>
      <pc:sldChg chg="del">
        <pc:chgData name="Mag Selwa" userId="5dc855b3-2456-4cd0-96ca-6ce2d9ee3cae" providerId="ADAL" clId="{C84FD3D4-4E71-4D74-A644-8D04FF586B06}" dt="2023-10-16T00:15:00.463" v="214" actId="47"/>
        <pc:sldMkLst>
          <pc:docMk/>
          <pc:sldMk cId="166964839" sldId="809"/>
        </pc:sldMkLst>
      </pc:sldChg>
      <pc:sldChg chg="del">
        <pc:chgData name="Mag Selwa" userId="5dc855b3-2456-4cd0-96ca-6ce2d9ee3cae" providerId="ADAL" clId="{C84FD3D4-4E71-4D74-A644-8D04FF586B06}" dt="2023-10-16T00:15:00.463" v="214" actId="47"/>
        <pc:sldMkLst>
          <pc:docMk/>
          <pc:sldMk cId="426718492" sldId="810"/>
        </pc:sldMkLst>
      </pc:sldChg>
      <pc:sldChg chg="del">
        <pc:chgData name="Mag Selwa" userId="5dc855b3-2456-4cd0-96ca-6ce2d9ee3cae" providerId="ADAL" clId="{C84FD3D4-4E71-4D74-A644-8D04FF586B06}" dt="2023-10-16T00:15:00.463" v="214" actId="47"/>
        <pc:sldMkLst>
          <pc:docMk/>
          <pc:sldMk cId="404148602" sldId="811"/>
        </pc:sldMkLst>
      </pc:sldChg>
      <pc:sldChg chg="del">
        <pc:chgData name="Mag Selwa" userId="5dc855b3-2456-4cd0-96ca-6ce2d9ee3cae" providerId="ADAL" clId="{C84FD3D4-4E71-4D74-A644-8D04FF586B06}" dt="2023-10-16T00:15:00.463" v="214" actId="47"/>
        <pc:sldMkLst>
          <pc:docMk/>
          <pc:sldMk cId="2784320381" sldId="812"/>
        </pc:sldMkLst>
      </pc:sldChg>
      <pc:sldChg chg="del">
        <pc:chgData name="Mag Selwa" userId="5dc855b3-2456-4cd0-96ca-6ce2d9ee3cae" providerId="ADAL" clId="{C84FD3D4-4E71-4D74-A644-8D04FF586B06}" dt="2023-10-16T00:15:00.463" v="214" actId="47"/>
        <pc:sldMkLst>
          <pc:docMk/>
          <pc:sldMk cId="1122039800" sldId="813"/>
        </pc:sldMkLst>
      </pc:sldChg>
      <pc:sldChg chg="del">
        <pc:chgData name="Mag Selwa" userId="5dc855b3-2456-4cd0-96ca-6ce2d9ee3cae" providerId="ADAL" clId="{C84FD3D4-4E71-4D74-A644-8D04FF586B06}" dt="2023-10-16T00:15:00.463" v="214" actId="47"/>
        <pc:sldMkLst>
          <pc:docMk/>
          <pc:sldMk cId="2994747154" sldId="815"/>
        </pc:sldMkLst>
      </pc:sldChg>
      <pc:sldChg chg="del">
        <pc:chgData name="Mag Selwa" userId="5dc855b3-2456-4cd0-96ca-6ce2d9ee3cae" providerId="ADAL" clId="{C84FD3D4-4E71-4D74-A644-8D04FF586B06}" dt="2023-10-16T00:15:00.463" v="214" actId="47"/>
        <pc:sldMkLst>
          <pc:docMk/>
          <pc:sldMk cId="1472852431" sldId="816"/>
        </pc:sldMkLst>
      </pc:sldChg>
      <pc:sldChg chg="del">
        <pc:chgData name="Mag Selwa" userId="5dc855b3-2456-4cd0-96ca-6ce2d9ee3cae" providerId="ADAL" clId="{C84FD3D4-4E71-4D74-A644-8D04FF586B06}" dt="2023-10-16T00:15:00.463" v="214" actId="47"/>
        <pc:sldMkLst>
          <pc:docMk/>
          <pc:sldMk cId="2030396553" sldId="817"/>
        </pc:sldMkLst>
      </pc:sldChg>
      <pc:sldChg chg="del">
        <pc:chgData name="Mag Selwa" userId="5dc855b3-2456-4cd0-96ca-6ce2d9ee3cae" providerId="ADAL" clId="{C84FD3D4-4E71-4D74-A644-8D04FF586B06}" dt="2023-10-16T00:15:00.463" v="214" actId="47"/>
        <pc:sldMkLst>
          <pc:docMk/>
          <pc:sldMk cId="4206137597" sldId="818"/>
        </pc:sldMkLst>
      </pc:sldChg>
      <pc:sldChg chg="del">
        <pc:chgData name="Mag Selwa" userId="5dc855b3-2456-4cd0-96ca-6ce2d9ee3cae" providerId="ADAL" clId="{C84FD3D4-4E71-4D74-A644-8D04FF586B06}" dt="2023-10-16T00:15:00.463" v="214" actId="47"/>
        <pc:sldMkLst>
          <pc:docMk/>
          <pc:sldMk cId="258713304" sldId="820"/>
        </pc:sldMkLst>
      </pc:sldChg>
      <pc:sldChg chg="del">
        <pc:chgData name="Mag Selwa" userId="5dc855b3-2456-4cd0-96ca-6ce2d9ee3cae" providerId="ADAL" clId="{C84FD3D4-4E71-4D74-A644-8D04FF586B06}" dt="2023-10-16T00:15:00.463" v="214" actId="47"/>
        <pc:sldMkLst>
          <pc:docMk/>
          <pc:sldMk cId="1232687355" sldId="832"/>
        </pc:sldMkLst>
      </pc:sldChg>
      <pc:sldChg chg="del">
        <pc:chgData name="Mag Selwa" userId="5dc855b3-2456-4cd0-96ca-6ce2d9ee3cae" providerId="ADAL" clId="{C84FD3D4-4E71-4D74-A644-8D04FF586B06}" dt="2023-10-16T00:15:00.463" v="214" actId="47"/>
        <pc:sldMkLst>
          <pc:docMk/>
          <pc:sldMk cId="3299062720" sldId="838"/>
        </pc:sldMkLst>
      </pc:sldChg>
      <pc:sldChg chg="del">
        <pc:chgData name="Mag Selwa" userId="5dc855b3-2456-4cd0-96ca-6ce2d9ee3cae" providerId="ADAL" clId="{C84FD3D4-4E71-4D74-A644-8D04FF586B06}" dt="2023-10-16T00:15:00.463" v="214" actId="47"/>
        <pc:sldMkLst>
          <pc:docMk/>
          <pc:sldMk cId="2310691819" sldId="839"/>
        </pc:sldMkLst>
      </pc:sldChg>
      <pc:sldChg chg="del">
        <pc:chgData name="Mag Selwa" userId="5dc855b3-2456-4cd0-96ca-6ce2d9ee3cae" providerId="ADAL" clId="{C84FD3D4-4E71-4D74-A644-8D04FF586B06}" dt="2023-10-16T00:15:00.463" v="214" actId="47"/>
        <pc:sldMkLst>
          <pc:docMk/>
          <pc:sldMk cId="539879015" sldId="840"/>
        </pc:sldMkLst>
      </pc:sldChg>
      <pc:sldChg chg="del">
        <pc:chgData name="Mag Selwa" userId="5dc855b3-2456-4cd0-96ca-6ce2d9ee3cae" providerId="ADAL" clId="{C84FD3D4-4E71-4D74-A644-8D04FF586B06}" dt="2023-10-16T00:15:00.463" v="214" actId="47"/>
        <pc:sldMkLst>
          <pc:docMk/>
          <pc:sldMk cId="2027619325" sldId="844"/>
        </pc:sldMkLst>
      </pc:sldChg>
      <pc:sldChg chg="del">
        <pc:chgData name="Mag Selwa" userId="5dc855b3-2456-4cd0-96ca-6ce2d9ee3cae" providerId="ADAL" clId="{C84FD3D4-4E71-4D74-A644-8D04FF586B06}" dt="2023-10-16T00:15:00.463" v="214" actId="47"/>
        <pc:sldMkLst>
          <pc:docMk/>
          <pc:sldMk cId="1198423756" sldId="845"/>
        </pc:sldMkLst>
      </pc:sldChg>
      <pc:sldChg chg="del">
        <pc:chgData name="Mag Selwa" userId="5dc855b3-2456-4cd0-96ca-6ce2d9ee3cae" providerId="ADAL" clId="{C84FD3D4-4E71-4D74-A644-8D04FF586B06}" dt="2023-10-16T00:15:00.463" v="214" actId="47"/>
        <pc:sldMkLst>
          <pc:docMk/>
          <pc:sldMk cId="12553737" sldId="846"/>
        </pc:sldMkLst>
      </pc:sldChg>
      <pc:sldChg chg="del">
        <pc:chgData name="Mag Selwa" userId="5dc855b3-2456-4cd0-96ca-6ce2d9ee3cae" providerId="ADAL" clId="{C84FD3D4-4E71-4D74-A644-8D04FF586B06}" dt="2023-10-16T00:15:00.463" v="214" actId="47"/>
        <pc:sldMkLst>
          <pc:docMk/>
          <pc:sldMk cId="400528975" sldId="847"/>
        </pc:sldMkLst>
      </pc:sldChg>
      <pc:sldChg chg="del">
        <pc:chgData name="Mag Selwa" userId="5dc855b3-2456-4cd0-96ca-6ce2d9ee3cae" providerId="ADAL" clId="{C84FD3D4-4E71-4D74-A644-8D04FF586B06}" dt="2023-10-16T00:15:00.463" v="214" actId="47"/>
        <pc:sldMkLst>
          <pc:docMk/>
          <pc:sldMk cId="70424205" sldId="849"/>
        </pc:sldMkLst>
      </pc:sldChg>
      <pc:sldChg chg="del">
        <pc:chgData name="Mag Selwa" userId="5dc855b3-2456-4cd0-96ca-6ce2d9ee3cae" providerId="ADAL" clId="{C84FD3D4-4E71-4D74-A644-8D04FF586B06}" dt="2023-10-16T00:15:00.463" v="214" actId="47"/>
        <pc:sldMkLst>
          <pc:docMk/>
          <pc:sldMk cId="1996285170" sldId="850"/>
        </pc:sldMkLst>
      </pc:sldChg>
      <pc:sldChg chg="del">
        <pc:chgData name="Mag Selwa" userId="5dc855b3-2456-4cd0-96ca-6ce2d9ee3cae" providerId="ADAL" clId="{C84FD3D4-4E71-4D74-A644-8D04FF586B06}" dt="2023-10-16T00:15:00.463" v="214" actId="47"/>
        <pc:sldMkLst>
          <pc:docMk/>
          <pc:sldMk cId="401300027" sldId="851"/>
        </pc:sldMkLst>
      </pc:sldChg>
      <pc:sldChg chg="del">
        <pc:chgData name="Mag Selwa" userId="5dc855b3-2456-4cd0-96ca-6ce2d9ee3cae" providerId="ADAL" clId="{C84FD3D4-4E71-4D74-A644-8D04FF586B06}" dt="2023-10-16T00:15:00.463" v="214" actId="47"/>
        <pc:sldMkLst>
          <pc:docMk/>
          <pc:sldMk cId="3273645351" sldId="852"/>
        </pc:sldMkLst>
      </pc:sldChg>
      <pc:sldChg chg="del">
        <pc:chgData name="Mag Selwa" userId="5dc855b3-2456-4cd0-96ca-6ce2d9ee3cae" providerId="ADAL" clId="{C84FD3D4-4E71-4D74-A644-8D04FF586B06}" dt="2023-10-16T00:15:00.463" v="214" actId="47"/>
        <pc:sldMkLst>
          <pc:docMk/>
          <pc:sldMk cId="849405239" sldId="853"/>
        </pc:sldMkLst>
      </pc:sldChg>
      <pc:sldChg chg="del">
        <pc:chgData name="Mag Selwa" userId="5dc855b3-2456-4cd0-96ca-6ce2d9ee3cae" providerId="ADAL" clId="{C84FD3D4-4E71-4D74-A644-8D04FF586B06}" dt="2023-10-16T00:15:00.463" v="214" actId="47"/>
        <pc:sldMkLst>
          <pc:docMk/>
          <pc:sldMk cId="1156422293" sldId="854"/>
        </pc:sldMkLst>
      </pc:sldChg>
      <pc:sldChg chg="del">
        <pc:chgData name="Mag Selwa" userId="5dc855b3-2456-4cd0-96ca-6ce2d9ee3cae" providerId="ADAL" clId="{C84FD3D4-4E71-4D74-A644-8D04FF586B06}" dt="2023-10-16T00:15:00.463" v="214" actId="47"/>
        <pc:sldMkLst>
          <pc:docMk/>
          <pc:sldMk cId="3017133310" sldId="855"/>
        </pc:sldMkLst>
      </pc:sldChg>
      <pc:sldChg chg="del">
        <pc:chgData name="Mag Selwa" userId="5dc855b3-2456-4cd0-96ca-6ce2d9ee3cae" providerId="ADAL" clId="{C84FD3D4-4E71-4D74-A644-8D04FF586B06}" dt="2023-10-16T00:15:00.463" v="214" actId="47"/>
        <pc:sldMkLst>
          <pc:docMk/>
          <pc:sldMk cId="1771423732" sldId="856"/>
        </pc:sldMkLst>
      </pc:sldChg>
      <pc:sldChg chg="del">
        <pc:chgData name="Mag Selwa" userId="5dc855b3-2456-4cd0-96ca-6ce2d9ee3cae" providerId="ADAL" clId="{C84FD3D4-4E71-4D74-A644-8D04FF586B06}" dt="2023-10-16T00:15:00.463" v="214" actId="47"/>
        <pc:sldMkLst>
          <pc:docMk/>
          <pc:sldMk cId="2558159338" sldId="857"/>
        </pc:sldMkLst>
      </pc:sldChg>
      <pc:sldChg chg="modSp add del mod">
        <pc:chgData name="Mag Selwa" userId="5dc855b3-2456-4cd0-96ca-6ce2d9ee3cae" providerId="ADAL" clId="{C84FD3D4-4E71-4D74-A644-8D04FF586B06}" dt="2023-10-16T00:31:14.490" v="383"/>
        <pc:sldMkLst>
          <pc:docMk/>
          <pc:sldMk cId="2416771452" sldId="858"/>
        </pc:sldMkLst>
        <pc:spChg chg="mod">
          <ac:chgData name="Mag Selwa" userId="5dc855b3-2456-4cd0-96ca-6ce2d9ee3cae" providerId="ADAL" clId="{C84FD3D4-4E71-4D74-A644-8D04FF586B06}" dt="2023-10-16T00:31:14.490" v="383"/>
          <ac:spMkLst>
            <pc:docMk/>
            <pc:sldMk cId="2416771452" sldId="858"/>
            <ac:spMk id="4" creationId="{00000000-0000-0000-0000-000000000000}"/>
          </ac:spMkLst>
        </pc:spChg>
      </pc:sldChg>
      <pc:sldChg chg="del">
        <pc:chgData name="Mag Selwa" userId="5dc855b3-2456-4cd0-96ca-6ce2d9ee3cae" providerId="ADAL" clId="{C84FD3D4-4E71-4D74-A644-8D04FF586B06}" dt="2023-10-16T00:15:00.463" v="214" actId="47"/>
        <pc:sldMkLst>
          <pc:docMk/>
          <pc:sldMk cId="2919337259" sldId="859"/>
        </pc:sldMkLst>
      </pc:sldChg>
      <pc:sldChg chg="del">
        <pc:chgData name="Mag Selwa" userId="5dc855b3-2456-4cd0-96ca-6ce2d9ee3cae" providerId="ADAL" clId="{C84FD3D4-4E71-4D74-A644-8D04FF586B06}" dt="2023-10-16T00:15:00.463" v="214" actId="47"/>
        <pc:sldMkLst>
          <pc:docMk/>
          <pc:sldMk cId="1840843290" sldId="860"/>
        </pc:sldMkLst>
      </pc:sldChg>
      <pc:sldChg chg="del">
        <pc:chgData name="Mag Selwa" userId="5dc855b3-2456-4cd0-96ca-6ce2d9ee3cae" providerId="ADAL" clId="{C84FD3D4-4E71-4D74-A644-8D04FF586B06}" dt="2023-10-16T00:15:00.463" v="214" actId="47"/>
        <pc:sldMkLst>
          <pc:docMk/>
          <pc:sldMk cId="506628916" sldId="861"/>
        </pc:sldMkLst>
      </pc:sldChg>
      <pc:sldChg chg="del">
        <pc:chgData name="Mag Selwa" userId="5dc855b3-2456-4cd0-96ca-6ce2d9ee3cae" providerId="ADAL" clId="{C84FD3D4-4E71-4D74-A644-8D04FF586B06}" dt="2023-10-16T00:15:00.463" v="214" actId="47"/>
        <pc:sldMkLst>
          <pc:docMk/>
          <pc:sldMk cId="3991576772" sldId="862"/>
        </pc:sldMkLst>
      </pc:sldChg>
      <pc:sldChg chg="del">
        <pc:chgData name="Mag Selwa" userId="5dc855b3-2456-4cd0-96ca-6ce2d9ee3cae" providerId="ADAL" clId="{C84FD3D4-4E71-4D74-A644-8D04FF586B06}" dt="2023-10-16T00:15:00.463" v="214" actId="47"/>
        <pc:sldMkLst>
          <pc:docMk/>
          <pc:sldMk cId="3891730086" sldId="863"/>
        </pc:sldMkLst>
      </pc:sldChg>
      <pc:sldChg chg="del">
        <pc:chgData name="Mag Selwa" userId="5dc855b3-2456-4cd0-96ca-6ce2d9ee3cae" providerId="ADAL" clId="{C84FD3D4-4E71-4D74-A644-8D04FF586B06}" dt="2023-10-16T00:15:00.463" v="214" actId="47"/>
        <pc:sldMkLst>
          <pc:docMk/>
          <pc:sldMk cId="887475988" sldId="864"/>
        </pc:sldMkLst>
      </pc:sldChg>
      <pc:sldChg chg="del">
        <pc:chgData name="Mag Selwa" userId="5dc855b3-2456-4cd0-96ca-6ce2d9ee3cae" providerId="ADAL" clId="{C84FD3D4-4E71-4D74-A644-8D04FF586B06}" dt="2023-10-16T00:15:00.463" v="214" actId="47"/>
        <pc:sldMkLst>
          <pc:docMk/>
          <pc:sldMk cId="621093271" sldId="865"/>
        </pc:sldMkLst>
      </pc:sldChg>
      <pc:sldChg chg="del">
        <pc:chgData name="Mag Selwa" userId="5dc855b3-2456-4cd0-96ca-6ce2d9ee3cae" providerId="ADAL" clId="{C84FD3D4-4E71-4D74-A644-8D04FF586B06}" dt="2023-10-16T00:15:00.463" v="214" actId="47"/>
        <pc:sldMkLst>
          <pc:docMk/>
          <pc:sldMk cId="321107570" sldId="866"/>
        </pc:sldMkLst>
      </pc:sldChg>
      <pc:sldChg chg="del">
        <pc:chgData name="Mag Selwa" userId="5dc855b3-2456-4cd0-96ca-6ce2d9ee3cae" providerId="ADAL" clId="{C84FD3D4-4E71-4D74-A644-8D04FF586B06}" dt="2023-10-16T00:15:00.463" v="214" actId="47"/>
        <pc:sldMkLst>
          <pc:docMk/>
          <pc:sldMk cId="2316837187" sldId="867"/>
        </pc:sldMkLst>
      </pc:sldChg>
      <pc:sldChg chg="del">
        <pc:chgData name="Mag Selwa" userId="5dc855b3-2456-4cd0-96ca-6ce2d9ee3cae" providerId="ADAL" clId="{C84FD3D4-4E71-4D74-A644-8D04FF586B06}" dt="2023-10-16T00:15:00.463" v="214" actId="47"/>
        <pc:sldMkLst>
          <pc:docMk/>
          <pc:sldMk cId="3938188226" sldId="868"/>
        </pc:sldMkLst>
      </pc:sldChg>
      <pc:sldChg chg="del">
        <pc:chgData name="Mag Selwa" userId="5dc855b3-2456-4cd0-96ca-6ce2d9ee3cae" providerId="ADAL" clId="{C84FD3D4-4E71-4D74-A644-8D04FF586B06}" dt="2023-10-16T00:15:00.463" v="214" actId="47"/>
        <pc:sldMkLst>
          <pc:docMk/>
          <pc:sldMk cId="184072530" sldId="869"/>
        </pc:sldMkLst>
      </pc:sldChg>
      <pc:sldChg chg="del">
        <pc:chgData name="Mag Selwa" userId="5dc855b3-2456-4cd0-96ca-6ce2d9ee3cae" providerId="ADAL" clId="{C84FD3D4-4E71-4D74-A644-8D04FF586B06}" dt="2023-10-16T00:15:00.463" v="214" actId="47"/>
        <pc:sldMkLst>
          <pc:docMk/>
          <pc:sldMk cId="3396385262" sldId="870"/>
        </pc:sldMkLst>
      </pc:sldChg>
      <pc:sldChg chg="del">
        <pc:chgData name="Mag Selwa" userId="5dc855b3-2456-4cd0-96ca-6ce2d9ee3cae" providerId="ADAL" clId="{C84FD3D4-4E71-4D74-A644-8D04FF586B06}" dt="2023-10-16T00:15:00.463" v="214" actId="47"/>
        <pc:sldMkLst>
          <pc:docMk/>
          <pc:sldMk cId="2678377257" sldId="871"/>
        </pc:sldMkLst>
      </pc:sldChg>
      <pc:sldChg chg="del">
        <pc:chgData name="Mag Selwa" userId="5dc855b3-2456-4cd0-96ca-6ce2d9ee3cae" providerId="ADAL" clId="{C84FD3D4-4E71-4D74-A644-8D04FF586B06}" dt="2023-10-16T00:15:00.463" v="214" actId="47"/>
        <pc:sldMkLst>
          <pc:docMk/>
          <pc:sldMk cId="2803602927" sldId="873"/>
        </pc:sldMkLst>
      </pc:sldChg>
      <pc:sldChg chg="del">
        <pc:chgData name="Mag Selwa" userId="5dc855b3-2456-4cd0-96ca-6ce2d9ee3cae" providerId="ADAL" clId="{C84FD3D4-4E71-4D74-A644-8D04FF586B06}" dt="2023-10-16T00:15:00.463" v="214" actId="47"/>
        <pc:sldMkLst>
          <pc:docMk/>
          <pc:sldMk cId="2694664393" sldId="874"/>
        </pc:sldMkLst>
      </pc:sldChg>
      <pc:sldChg chg="del">
        <pc:chgData name="Mag Selwa" userId="5dc855b3-2456-4cd0-96ca-6ce2d9ee3cae" providerId="ADAL" clId="{C84FD3D4-4E71-4D74-A644-8D04FF586B06}" dt="2023-10-16T00:15:00.463" v="214" actId="47"/>
        <pc:sldMkLst>
          <pc:docMk/>
          <pc:sldMk cId="599554201" sldId="876"/>
        </pc:sldMkLst>
      </pc:sldChg>
      <pc:sldChg chg="del">
        <pc:chgData name="Mag Selwa" userId="5dc855b3-2456-4cd0-96ca-6ce2d9ee3cae" providerId="ADAL" clId="{C84FD3D4-4E71-4D74-A644-8D04FF586B06}" dt="2023-10-16T00:15:00.463" v="214" actId="47"/>
        <pc:sldMkLst>
          <pc:docMk/>
          <pc:sldMk cId="2773016807" sldId="877"/>
        </pc:sldMkLst>
      </pc:sldChg>
      <pc:sldChg chg="del">
        <pc:chgData name="Mag Selwa" userId="5dc855b3-2456-4cd0-96ca-6ce2d9ee3cae" providerId="ADAL" clId="{C84FD3D4-4E71-4D74-A644-8D04FF586B06}" dt="2023-10-16T00:15:00.463" v="214" actId="47"/>
        <pc:sldMkLst>
          <pc:docMk/>
          <pc:sldMk cId="1257996931" sldId="878"/>
        </pc:sldMkLst>
      </pc:sldChg>
      <pc:sldChg chg="del">
        <pc:chgData name="Mag Selwa" userId="5dc855b3-2456-4cd0-96ca-6ce2d9ee3cae" providerId="ADAL" clId="{C84FD3D4-4E71-4D74-A644-8D04FF586B06}" dt="2023-10-16T00:15:00.463" v="214" actId="47"/>
        <pc:sldMkLst>
          <pc:docMk/>
          <pc:sldMk cId="2507243272" sldId="879"/>
        </pc:sldMkLst>
      </pc:sldChg>
      <pc:sldChg chg="del">
        <pc:chgData name="Mag Selwa" userId="5dc855b3-2456-4cd0-96ca-6ce2d9ee3cae" providerId="ADAL" clId="{C84FD3D4-4E71-4D74-A644-8D04FF586B06}" dt="2023-10-16T00:15:00.463" v="214" actId="47"/>
        <pc:sldMkLst>
          <pc:docMk/>
          <pc:sldMk cId="753807331" sldId="880"/>
        </pc:sldMkLst>
      </pc:sldChg>
      <pc:sldChg chg="del">
        <pc:chgData name="Mag Selwa" userId="5dc855b3-2456-4cd0-96ca-6ce2d9ee3cae" providerId="ADAL" clId="{C84FD3D4-4E71-4D74-A644-8D04FF586B06}" dt="2023-10-16T00:15:00.463" v="214" actId="47"/>
        <pc:sldMkLst>
          <pc:docMk/>
          <pc:sldMk cId="919335003" sldId="882"/>
        </pc:sldMkLst>
      </pc:sldChg>
      <pc:sldChg chg="del">
        <pc:chgData name="Mag Selwa" userId="5dc855b3-2456-4cd0-96ca-6ce2d9ee3cae" providerId="ADAL" clId="{C84FD3D4-4E71-4D74-A644-8D04FF586B06}" dt="2023-10-16T00:15:00.463" v="214" actId="47"/>
        <pc:sldMkLst>
          <pc:docMk/>
          <pc:sldMk cId="3101431758" sldId="883"/>
        </pc:sldMkLst>
      </pc:sldChg>
      <pc:sldChg chg="del">
        <pc:chgData name="Mag Selwa" userId="5dc855b3-2456-4cd0-96ca-6ce2d9ee3cae" providerId="ADAL" clId="{C84FD3D4-4E71-4D74-A644-8D04FF586B06}" dt="2023-10-16T00:15:00.463" v="214" actId="47"/>
        <pc:sldMkLst>
          <pc:docMk/>
          <pc:sldMk cId="3242526087" sldId="884"/>
        </pc:sldMkLst>
      </pc:sldChg>
      <pc:sldChg chg="del">
        <pc:chgData name="Mag Selwa" userId="5dc855b3-2456-4cd0-96ca-6ce2d9ee3cae" providerId="ADAL" clId="{C84FD3D4-4E71-4D74-A644-8D04FF586B06}" dt="2023-10-16T00:15:00.463" v="214" actId="47"/>
        <pc:sldMkLst>
          <pc:docMk/>
          <pc:sldMk cId="2334233185" sldId="885"/>
        </pc:sldMkLst>
      </pc:sldChg>
      <pc:sldChg chg="del">
        <pc:chgData name="Mag Selwa" userId="5dc855b3-2456-4cd0-96ca-6ce2d9ee3cae" providerId="ADAL" clId="{C84FD3D4-4E71-4D74-A644-8D04FF586B06}" dt="2023-10-16T00:15:00.463" v="214" actId="47"/>
        <pc:sldMkLst>
          <pc:docMk/>
          <pc:sldMk cId="4291169524" sldId="887"/>
        </pc:sldMkLst>
      </pc:sldChg>
      <pc:sldChg chg="del">
        <pc:chgData name="Mag Selwa" userId="5dc855b3-2456-4cd0-96ca-6ce2d9ee3cae" providerId="ADAL" clId="{C84FD3D4-4E71-4D74-A644-8D04FF586B06}" dt="2023-10-16T00:15:00.463" v="214" actId="47"/>
        <pc:sldMkLst>
          <pc:docMk/>
          <pc:sldMk cId="2171798517" sldId="888"/>
        </pc:sldMkLst>
      </pc:sldChg>
      <pc:sldChg chg="del">
        <pc:chgData name="Mag Selwa" userId="5dc855b3-2456-4cd0-96ca-6ce2d9ee3cae" providerId="ADAL" clId="{C84FD3D4-4E71-4D74-A644-8D04FF586B06}" dt="2023-10-16T00:15:00.463" v="214" actId="47"/>
        <pc:sldMkLst>
          <pc:docMk/>
          <pc:sldMk cId="325404647" sldId="889"/>
        </pc:sldMkLst>
      </pc:sldChg>
      <pc:sldChg chg="del">
        <pc:chgData name="Mag Selwa" userId="5dc855b3-2456-4cd0-96ca-6ce2d9ee3cae" providerId="ADAL" clId="{C84FD3D4-4E71-4D74-A644-8D04FF586B06}" dt="2023-10-16T00:15:00.463" v="214" actId="47"/>
        <pc:sldMkLst>
          <pc:docMk/>
          <pc:sldMk cId="3908184386" sldId="890"/>
        </pc:sldMkLst>
      </pc:sldChg>
      <pc:sldChg chg="del">
        <pc:chgData name="Mag Selwa" userId="5dc855b3-2456-4cd0-96ca-6ce2d9ee3cae" providerId="ADAL" clId="{C84FD3D4-4E71-4D74-A644-8D04FF586B06}" dt="2023-10-16T00:15:00.463" v="214" actId="47"/>
        <pc:sldMkLst>
          <pc:docMk/>
          <pc:sldMk cId="4294093601" sldId="891"/>
        </pc:sldMkLst>
      </pc:sldChg>
      <pc:sldChg chg="del">
        <pc:chgData name="Mag Selwa" userId="5dc855b3-2456-4cd0-96ca-6ce2d9ee3cae" providerId="ADAL" clId="{C84FD3D4-4E71-4D74-A644-8D04FF586B06}" dt="2023-10-16T00:15:00.463" v="214" actId="47"/>
        <pc:sldMkLst>
          <pc:docMk/>
          <pc:sldMk cId="1863111477" sldId="896"/>
        </pc:sldMkLst>
      </pc:sldChg>
      <pc:sldChg chg="del">
        <pc:chgData name="Mag Selwa" userId="5dc855b3-2456-4cd0-96ca-6ce2d9ee3cae" providerId="ADAL" clId="{C84FD3D4-4E71-4D74-A644-8D04FF586B06}" dt="2023-10-16T00:15:00.463" v="214" actId="47"/>
        <pc:sldMkLst>
          <pc:docMk/>
          <pc:sldMk cId="201613972" sldId="897"/>
        </pc:sldMkLst>
      </pc:sldChg>
      <pc:sldChg chg="del">
        <pc:chgData name="Mag Selwa" userId="5dc855b3-2456-4cd0-96ca-6ce2d9ee3cae" providerId="ADAL" clId="{C84FD3D4-4E71-4D74-A644-8D04FF586B06}" dt="2023-10-16T00:15:00.463" v="214" actId="47"/>
        <pc:sldMkLst>
          <pc:docMk/>
          <pc:sldMk cId="3960014898" sldId="898"/>
        </pc:sldMkLst>
      </pc:sldChg>
      <pc:sldChg chg="del">
        <pc:chgData name="Mag Selwa" userId="5dc855b3-2456-4cd0-96ca-6ce2d9ee3cae" providerId="ADAL" clId="{C84FD3D4-4E71-4D74-A644-8D04FF586B06}" dt="2023-10-16T00:15:00.463" v="214" actId="47"/>
        <pc:sldMkLst>
          <pc:docMk/>
          <pc:sldMk cId="1943239866" sldId="901"/>
        </pc:sldMkLst>
      </pc:sldChg>
      <pc:sldChg chg="del">
        <pc:chgData name="Mag Selwa" userId="5dc855b3-2456-4cd0-96ca-6ce2d9ee3cae" providerId="ADAL" clId="{C84FD3D4-4E71-4D74-A644-8D04FF586B06}" dt="2023-10-16T00:15:00.463" v="214" actId="47"/>
        <pc:sldMkLst>
          <pc:docMk/>
          <pc:sldMk cId="4140515216" sldId="902"/>
        </pc:sldMkLst>
      </pc:sldChg>
      <pc:sldChg chg="del">
        <pc:chgData name="Mag Selwa" userId="5dc855b3-2456-4cd0-96ca-6ce2d9ee3cae" providerId="ADAL" clId="{C84FD3D4-4E71-4D74-A644-8D04FF586B06}" dt="2023-10-16T00:15:00.463" v="214" actId="47"/>
        <pc:sldMkLst>
          <pc:docMk/>
          <pc:sldMk cId="3117093656" sldId="903"/>
        </pc:sldMkLst>
      </pc:sldChg>
      <pc:sldChg chg="del">
        <pc:chgData name="Mag Selwa" userId="5dc855b3-2456-4cd0-96ca-6ce2d9ee3cae" providerId="ADAL" clId="{C84FD3D4-4E71-4D74-A644-8D04FF586B06}" dt="2023-10-16T00:15:00.463" v="214" actId="47"/>
        <pc:sldMkLst>
          <pc:docMk/>
          <pc:sldMk cId="4164349390" sldId="904"/>
        </pc:sldMkLst>
      </pc:sldChg>
      <pc:sldChg chg="del">
        <pc:chgData name="Mag Selwa" userId="5dc855b3-2456-4cd0-96ca-6ce2d9ee3cae" providerId="ADAL" clId="{C84FD3D4-4E71-4D74-A644-8D04FF586B06}" dt="2023-10-16T00:15:00.463" v="214" actId="47"/>
        <pc:sldMkLst>
          <pc:docMk/>
          <pc:sldMk cId="1058962465" sldId="905"/>
        </pc:sldMkLst>
      </pc:sldChg>
      <pc:sldChg chg="del">
        <pc:chgData name="Mag Selwa" userId="5dc855b3-2456-4cd0-96ca-6ce2d9ee3cae" providerId="ADAL" clId="{C84FD3D4-4E71-4D74-A644-8D04FF586B06}" dt="2023-10-16T00:15:00.463" v="214" actId="47"/>
        <pc:sldMkLst>
          <pc:docMk/>
          <pc:sldMk cId="148017844" sldId="906"/>
        </pc:sldMkLst>
      </pc:sldChg>
      <pc:sldChg chg="del">
        <pc:chgData name="Mag Selwa" userId="5dc855b3-2456-4cd0-96ca-6ce2d9ee3cae" providerId="ADAL" clId="{C84FD3D4-4E71-4D74-A644-8D04FF586B06}" dt="2023-10-16T00:15:00.463" v="214" actId="47"/>
        <pc:sldMkLst>
          <pc:docMk/>
          <pc:sldMk cId="2037786028" sldId="907"/>
        </pc:sldMkLst>
      </pc:sldChg>
      <pc:sldChg chg="del">
        <pc:chgData name="Mag Selwa" userId="5dc855b3-2456-4cd0-96ca-6ce2d9ee3cae" providerId="ADAL" clId="{C84FD3D4-4E71-4D74-A644-8D04FF586B06}" dt="2023-10-16T00:15:00.463" v="214" actId="47"/>
        <pc:sldMkLst>
          <pc:docMk/>
          <pc:sldMk cId="153125782" sldId="908"/>
        </pc:sldMkLst>
      </pc:sldChg>
      <pc:sldChg chg="del">
        <pc:chgData name="Mag Selwa" userId="5dc855b3-2456-4cd0-96ca-6ce2d9ee3cae" providerId="ADAL" clId="{C84FD3D4-4E71-4D74-A644-8D04FF586B06}" dt="2023-10-16T00:15:00.463" v="214" actId="47"/>
        <pc:sldMkLst>
          <pc:docMk/>
          <pc:sldMk cId="2179822234" sldId="909"/>
        </pc:sldMkLst>
      </pc:sldChg>
      <pc:sldChg chg="del">
        <pc:chgData name="Mag Selwa" userId="5dc855b3-2456-4cd0-96ca-6ce2d9ee3cae" providerId="ADAL" clId="{C84FD3D4-4E71-4D74-A644-8D04FF586B06}" dt="2023-10-16T00:15:00.463" v="214" actId="47"/>
        <pc:sldMkLst>
          <pc:docMk/>
          <pc:sldMk cId="3163762993" sldId="910"/>
        </pc:sldMkLst>
      </pc:sldChg>
      <pc:sldChg chg="del">
        <pc:chgData name="Mag Selwa" userId="5dc855b3-2456-4cd0-96ca-6ce2d9ee3cae" providerId="ADAL" clId="{C84FD3D4-4E71-4D74-A644-8D04FF586B06}" dt="2023-10-16T00:15:00.463" v="214" actId="47"/>
        <pc:sldMkLst>
          <pc:docMk/>
          <pc:sldMk cId="1102735918" sldId="911"/>
        </pc:sldMkLst>
      </pc:sldChg>
      <pc:sldChg chg="del">
        <pc:chgData name="Mag Selwa" userId="5dc855b3-2456-4cd0-96ca-6ce2d9ee3cae" providerId="ADAL" clId="{C84FD3D4-4E71-4D74-A644-8D04FF586B06}" dt="2023-10-16T00:15:00.463" v="214" actId="47"/>
        <pc:sldMkLst>
          <pc:docMk/>
          <pc:sldMk cId="1427569714" sldId="912"/>
        </pc:sldMkLst>
      </pc:sldChg>
      <pc:sldChg chg="del">
        <pc:chgData name="Mag Selwa" userId="5dc855b3-2456-4cd0-96ca-6ce2d9ee3cae" providerId="ADAL" clId="{C84FD3D4-4E71-4D74-A644-8D04FF586B06}" dt="2023-10-16T00:15:00.463" v="214" actId="47"/>
        <pc:sldMkLst>
          <pc:docMk/>
          <pc:sldMk cId="3909811712" sldId="913"/>
        </pc:sldMkLst>
      </pc:sldChg>
      <pc:sldChg chg="del">
        <pc:chgData name="Mag Selwa" userId="5dc855b3-2456-4cd0-96ca-6ce2d9ee3cae" providerId="ADAL" clId="{C84FD3D4-4E71-4D74-A644-8D04FF586B06}" dt="2023-10-16T00:15:00.463" v="214" actId="47"/>
        <pc:sldMkLst>
          <pc:docMk/>
          <pc:sldMk cId="4291826692" sldId="914"/>
        </pc:sldMkLst>
      </pc:sldChg>
      <pc:sldChg chg="del">
        <pc:chgData name="Mag Selwa" userId="5dc855b3-2456-4cd0-96ca-6ce2d9ee3cae" providerId="ADAL" clId="{C84FD3D4-4E71-4D74-A644-8D04FF586B06}" dt="2023-10-16T00:15:00.463" v="214" actId="47"/>
        <pc:sldMkLst>
          <pc:docMk/>
          <pc:sldMk cId="4277656204" sldId="915"/>
        </pc:sldMkLst>
      </pc:sldChg>
      <pc:sldChg chg="del">
        <pc:chgData name="Mag Selwa" userId="5dc855b3-2456-4cd0-96ca-6ce2d9ee3cae" providerId="ADAL" clId="{C84FD3D4-4E71-4D74-A644-8D04FF586B06}" dt="2023-10-16T00:15:00.463" v="214" actId="47"/>
        <pc:sldMkLst>
          <pc:docMk/>
          <pc:sldMk cId="2296056778" sldId="916"/>
        </pc:sldMkLst>
      </pc:sldChg>
      <pc:sldChg chg="del">
        <pc:chgData name="Mag Selwa" userId="5dc855b3-2456-4cd0-96ca-6ce2d9ee3cae" providerId="ADAL" clId="{C84FD3D4-4E71-4D74-A644-8D04FF586B06}" dt="2023-10-16T00:15:00.463" v="214" actId="47"/>
        <pc:sldMkLst>
          <pc:docMk/>
          <pc:sldMk cId="4119945786" sldId="918"/>
        </pc:sldMkLst>
      </pc:sldChg>
      <pc:sldChg chg="del">
        <pc:chgData name="Mag Selwa" userId="5dc855b3-2456-4cd0-96ca-6ce2d9ee3cae" providerId="ADAL" clId="{C84FD3D4-4E71-4D74-A644-8D04FF586B06}" dt="2023-10-16T00:15:00.463" v="214" actId="47"/>
        <pc:sldMkLst>
          <pc:docMk/>
          <pc:sldMk cId="3381789227" sldId="919"/>
        </pc:sldMkLst>
      </pc:sldChg>
      <pc:sldChg chg="del">
        <pc:chgData name="Mag Selwa" userId="5dc855b3-2456-4cd0-96ca-6ce2d9ee3cae" providerId="ADAL" clId="{C84FD3D4-4E71-4D74-A644-8D04FF586B06}" dt="2023-10-16T00:15:00.463" v="214" actId="47"/>
        <pc:sldMkLst>
          <pc:docMk/>
          <pc:sldMk cId="679584170" sldId="920"/>
        </pc:sldMkLst>
      </pc:sldChg>
      <pc:sldChg chg="del">
        <pc:chgData name="Mag Selwa" userId="5dc855b3-2456-4cd0-96ca-6ce2d9ee3cae" providerId="ADAL" clId="{C84FD3D4-4E71-4D74-A644-8D04FF586B06}" dt="2023-10-16T00:15:00.463" v="214" actId="47"/>
        <pc:sldMkLst>
          <pc:docMk/>
          <pc:sldMk cId="4188825561" sldId="921"/>
        </pc:sldMkLst>
      </pc:sldChg>
      <pc:sldChg chg="del">
        <pc:chgData name="Mag Selwa" userId="5dc855b3-2456-4cd0-96ca-6ce2d9ee3cae" providerId="ADAL" clId="{C84FD3D4-4E71-4D74-A644-8D04FF586B06}" dt="2023-10-16T00:15:00.463" v="214" actId="47"/>
        <pc:sldMkLst>
          <pc:docMk/>
          <pc:sldMk cId="136934513" sldId="922"/>
        </pc:sldMkLst>
      </pc:sldChg>
      <pc:sldChg chg="del">
        <pc:chgData name="Mag Selwa" userId="5dc855b3-2456-4cd0-96ca-6ce2d9ee3cae" providerId="ADAL" clId="{C84FD3D4-4E71-4D74-A644-8D04FF586B06}" dt="2023-10-16T00:15:00.463" v="214" actId="47"/>
        <pc:sldMkLst>
          <pc:docMk/>
          <pc:sldMk cId="2644164824" sldId="923"/>
        </pc:sldMkLst>
      </pc:sldChg>
      <pc:sldChg chg="del">
        <pc:chgData name="Mag Selwa" userId="5dc855b3-2456-4cd0-96ca-6ce2d9ee3cae" providerId="ADAL" clId="{C84FD3D4-4E71-4D74-A644-8D04FF586B06}" dt="2023-10-16T00:15:00.463" v="214" actId="47"/>
        <pc:sldMkLst>
          <pc:docMk/>
          <pc:sldMk cId="3653413219" sldId="924"/>
        </pc:sldMkLst>
      </pc:sldChg>
      <pc:sldChg chg="del">
        <pc:chgData name="Mag Selwa" userId="5dc855b3-2456-4cd0-96ca-6ce2d9ee3cae" providerId="ADAL" clId="{C84FD3D4-4E71-4D74-A644-8D04FF586B06}" dt="2023-10-16T00:15:00.463" v="214" actId="47"/>
        <pc:sldMkLst>
          <pc:docMk/>
          <pc:sldMk cId="1670389824" sldId="925"/>
        </pc:sldMkLst>
      </pc:sldChg>
      <pc:sldChg chg="del">
        <pc:chgData name="Mag Selwa" userId="5dc855b3-2456-4cd0-96ca-6ce2d9ee3cae" providerId="ADAL" clId="{C84FD3D4-4E71-4D74-A644-8D04FF586B06}" dt="2023-10-16T00:15:00.463" v="214" actId="47"/>
        <pc:sldMkLst>
          <pc:docMk/>
          <pc:sldMk cId="912900890" sldId="926"/>
        </pc:sldMkLst>
      </pc:sldChg>
      <pc:sldChg chg="del">
        <pc:chgData name="Mag Selwa" userId="5dc855b3-2456-4cd0-96ca-6ce2d9ee3cae" providerId="ADAL" clId="{C84FD3D4-4E71-4D74-A644-8D04FF586B06}" dt="2023-10-16T00:15:00.463" v="214" actId="47"/>
        <pc:sldMkLst>
          <pc:docMk/>
          <pc:sldMk cId="98795476" sldId="927"/>
        </pc:sldMkLst>
      </pc:sldChg>
      <pc:sldChg chg="del">
        <pc:chgData name="Mag Selwa" userId="5dc855b3-2456-4cd0-96ca-6ce2d9ee3cae" providerId="ADAL" clId="{C84FD3D4-4E71-4D74-A644-8D04FF586B06}" dt="2023-10-16T00:15:00.463" v="214" actId="47"/>
        <pc:sldMkLst>
          <pc:docMk/>
          <pc:sldMk cId="365703827" sldId="928"/>
        </pc:sldMkLst>
      </pc:sldChg>
      <pc:sldChg chg="del">
        <pc:chgData name="Mag Selwa" userId="5dc855b3-2456-4cd0-96ca-6ce2d9ee3cae" providerId="ADAL" clId="{C84FD3D4-4E71-4D74-A644-8D04FF586B06}" dt="2023-10-16T00:15:00.463" v="214" actId="47"/>
        <pc:sldMkLst>
          <pc:docMk/>
          <pc:sldMk cId="2649536678" sldId="929"/>
        </pc:sldMkLst>
      </pc:sldChg>
      <pc:sldChg chg="del">
        <pc:chgData name="Mag Selwa" userId="5dc855b3-2456-4cd0-96ca-6ce2d9ee3cae" providerId="ADAL" clId="{C84FD3D4-4E71-4D74-A644-8D04FF586B06}" dt="2023-10-16T00:15:00.463" v="214" actId="47"/>
        <pc:sldMkLst>
          <pc:docMk/>
          <pc:sldMk cId="2690751951" sldId="931"/>
        </pc:sldMkLst>
      </pc:sldChg>
      <pc:sldChg chg="del">
        <pc:chgData name="Mag Selwa" userId="5dc855b3-2456-4cd0-96ca-6ce2d9ee3cae" providerId="ADAL" clId="{C84FD3D4-4E71-4D74-A644-8D04FF586B06}" dt="2023-10-16T00:15:00.463" v="214" actId="47"/>
        <pc:sldMkLst>
          <pc:docMk/>
          <pc:sldMk cId="1967942065" sldId="932"/>
        </pc:sldMkLst>
      </pc:sldChg>
      <pc:sldChg chg="del">
        <pc:chgData name="Mag Selwa" userId="5dc855b3-2456-4cd0-96ca-6ce2d9ee3cae" providerId="ADAL" clId="{C84FD3D4-4E71-4D74-A644-8D04FF586B06}" dt="2023-10-16T00:15:00.463" v="214" actId="47"/>
        <pc:sldMkLst>
          <pc:docMk/>
          <pc:sldMk cId="3350490715" sldId="933"/>
        </pc:sldMkLst>
      </pc:sldChg>
      <pc:sldChg chg="del">
        <pc:chgData name="Mag Selwa" userId="5dc855b3-2456-4cd0-96ca-6ce2d9ee3cae" providerId="ADAL" clId="{C84FD3D4-4E71-4D74-A644-8D04FF586B06}" dt="2023-10-16T00:15:00.463" v="214" actId="47"/>
        <pc:sldMkLst>
          <pc:docMk/>
          <pc:sldMk cId="501187027" sldId="936"/>
        </pc:sldMkLst>
      </pc:sldChg>
      <pc:sldChg chg="del">
        <pc:chgData name="Mag Selwa" userId="5dc855b3-2456-4cd0-96ca-6ce2d9ee3cae" providerId="ADAL" clId="{C84FD3D4-4E71-4D74-A644-8D04FF586B06}" dt="2023-10-16T00:15:00.463" v="214" actId="47"/>
        <pc:sldMkLst>
          <pc:docMk/>
          <pc:sldMk cId="2901203248" sldId="937"/>
        </pc:sldMkLst>
      </pc:sldChg>
      <pc:sldChg chg="add del">
        <pc:chgData name="Mag Selwa" userId="5dc855b3-2456-4cd0-96ca-6ce2d9ee3cae" providerId="ADAL" clId="{C84FD3D4-4E71-4D74-A644-8D04FF586B06}" dt="2023-10-16T01:05:15.445" v="895" actId="47"/>
        <pc:sldMkLst>
          <pc:docMk/>
          <pc:sldMk cId="3041255341" sldId="947"/>
        </pc:sldMkLst>
      </pc:sldChg>
      <pc:sldChg chg="del">
        <pc:chgData name="Mag Selwa" userId="5dc855b3-2456-4cd0-96ca-6ce2d9ee3cae" providerId="ADAL" clId="{C84FD3D4-4E71-4D74-A644-8D04FF586B06}" dt="2023-10-16T00:15:00.463" v="214" actId="47"/>
        <pc:sldMkLst>
          <pc:docMk/>
          <pc:sldMk cId="3661757126" sldId="948"/>
        </pc:sldMkLst>
      </pc:sldChg>
      <pc:sldChg chg="add del">
        <pc:chgData name="Mag Selwa" userId="5dc855b3-2456-4cd0-96ca-6ce2d9ee3cae" providerId="ADAL" clId="{C84FD3D4-4E71-4D74-A644-8D04FF586B06}" dt="2023-10-16T01:05:15.445" v="895" actId="47"/>
        <pc:sldMkLst>
          <pc:docMk/>
          <pc:sldMk cId="4114202874" sldId="949"/>
        </pc:sldMkLst>
      </pc:sldChg>
      <pc:sldChg chg="add del">
        <pc:chgData name="Mag Selwa" userId="5dc855b3-2456-4cd0-96ca-6ce2d9ee3cae" providerId="ADAL" clId="{C84FD3D4-4E71-4D74-A644-8D04FF586B06}" dt="2023-10-16T01:05:19.689" v="896" actId="47"/>
        <pc:sldMkLst>
          <pc:docMk/>
          <pc:sldMk cId="3279874095" sldId="950"/>
        </pc:sldMkLst>
      </pc:sldChg>
      <pc:sldChg chg="del">
        <pc:chgData name="Mag Selwa" userId="5dc855b3-2456-4cd0-96ca-6ce2d9ee3cae" providerId="ADAL" clId="{C84FD3D4-4E71-4D74-A644-8D04FF586B06}" dt="2023-10-16T00:15:00.463" v="214" actId="47"/>
        <pc:sldMkLst>
          <pc:docMk/>
          <pc:sldMk cId="1250198283" sldId="952"/>
        </pc:sldMkLst>
      </pc:sldChg>
      <pc:sldChg chg="del">
        <pc:chgData name="Mag Selwa" userId="5dc855b3-2456-4cd0-96ca-6ce2d9ee3cae" providerId="ADAL" clId="{C84FD3D4-4E71-4D74-A644-8D04FF586B06}" dt="2023-10-16T00:15:00.463" v="214" actId="47"/>
        <pc:sldMkLst>
          <pc:docMk/>
          <pc:sldMk cId="2557680716" sldId="953"/>
        </pc:sldMkLst>
      </pc:sldChg>
      <pc:sldChg chg="del">
        <pc:chgData name="Mag Selwa" userId="5dc855b3-2456-4cd0-96ca-6ce2d9ee3cae" providerId="ADAL" clId="{C84FD3D4-4E71-4D74-A644-8D04FF586B06}" dt="2023-10-16T00:15:00.463" v="214" actId="47"/>
        <pc:sldMkLst>
          <pc:docMk/>
          <pc:sldMk cId="697750722" sldId="954"/>
        </pc:sldMkLst>
      </pc:sldChg>
      <pc:sldChg chg="del">
        <pc:chgData name="Mag Selwa" userId="5dc855b3-2456-4cd0-96ca-6ce2d9ee3cae" providerId="ADAL" clId="{C84FD3D4-4E71-4D74-A644-8D04FF586B06}" dt="2023-10-16T00:15:00.463" v="214" actId="47"/>
        <pc:sldMkLst>
          <pc:docMk/>
          <pc:sldMk cId="132552758" sldId="955"/>
        </pc:sldMkLst>
      </pc:sldChg>
      <pc:sldChg chg="del">
        <pc:chgData name="Mag Selwa" userId="5dc855b3-2456-4cd0-96ca-6ce2d9ee3cae" providerId="ADAL" clId="{C84FD3D4-4E71-4D74-A644-8D04FF586B06}" dt="2023-10-16T00:15:00.463" v="214" actId="47"/>
        <pc:sldMkLst>
          <pc:docMk/>
          <pc:sldMk cId="546043207" sldId="956"/>
        </pc:sldMkLst>
      </pc:sldChg>
      <pc:sldChg chg="del">
        <pc:chgData name="Mag Selwa" userId="5dc855b3-2456-4cd0-96ca-6ce2d9ee3cae" providerId="ADAL" clId="{C84FD3D4-4E71-4D74-A644-8D04FF586B06}" dt="2023-10-16T00:15:00.463" v="214" actId="47"/>
        <pc:sldMkLst>
          <pc:docMk/>
          <pc:sldMk cId="3443459520" sldId="957"/>
        </pc:sldMkLst>
      </pc:sldChg>
      <pc:sldChg chg="del">
        <pc:chgData name="Mag Selwa" userId="5dc855b3-2456-4cd0-96ca-6ce2d9ee3cae" providerId="ADAL" clId="{C84FD3D4-4E71-4D74-A644-8D04FF586B06}" dt="2023-10-16T00:15:00.463" v="214" actId="47"/>
        <pc:sldMkLst>
          <pc:docMk/>
          <pc:sldMk cId="2190600137" sldId="958"/>
        </pc:sldMkLst>
      </pc:sldChg>
      <pc:sldChg chg="del">
        <pc:chgData name="Mag Selwa" userId="5dc855b3-2456-4cd0-96ca-6ce2d9ee3cae" providerId="ADAL" clId="{C84FD3D4-4E71-4D74-A644-8D04FF586B06}" dt="2023-10-16T00:15:00.463" v="214" actId="47"/>
        <pc:sldMkLst>
          <pc:docMk/>
          <pc:sldMk cId="2042536802" sldId="959"/>
        </pc:sldMkLst>
      </pc:sldChg>
      <pc:sldChg chg="del">
        <pc:chgData name="Mag Selwa" userId="5dc855b3-2456-4cd0-96ca-6ce2d9ee3cae" providerId="ADAL" clId="{C84FD3D4-4E71-4D74-A644-8D04FF586B06}" dt="2023-10-16T00:15:00.463" v="214" actId="47"/>
        <pc:sldMkLst>
          <pc:docMk/>
          <pc:sldMk cId="278340246" sldId="960"/>
        </pc:sldMkLst>
      </pc:sldChg>
      <pc:sldChg chg="del">
        <pc:chgData name="Mag Selwa" userId="5dc855b3-2456-4cd0-96ca-6ce2d9ee3cae" providerId="ADAL" clId="{C84FD3D4-4E71-4D74-A644-8D04FF586B06}" dt="2023-10-16T00:15:00.463" v="214" actId="47"/>
        <pc:sldMkLst>
          <pc:docMk/>
          <pc:sldMk cId="864042816" sldId="961"/>
        </pc:sldMkLst>
      </pc:sldChg>
      <pc:sldChg chg="del">
        <pc:chgData name="Mag Selwa" userId="5dc855b3-2456-4cd0-96ca-6ce2d9ee3cae" providerId="ADAL" clId="{C84FD3D4-4E71-4D74-A644-8D04FF586B06}" dt="2023-10-16T00:15:00.463" v="214" actId="47"/>
        <pc:sldMkLst>
          <pc:docMk/>
          <pc:sldMk cId="3416098931" sldId="962"/>
        </pc:sldMkLst>
      </pc:sldChg>
      <pc:sldChg chg="del">
        <pc:chgData name="Mag Selwa" userId="5dc855b3-2456-4cd0-96ca-6ce2d9ee3cae" providerId="ADAL" clId="{C84FD3D4-4E71-4D74-A644-8D04FF586B06}" dt="2023-10-16T00:15:00.463" v="214" actId="47"/>
        <pc:sldMkLst>
          <pc:docMk/>
          <pc:sldMk cId="1002092128" sldId="963"/>
        </pc:sldMkLst>
      </pc:sldChg>
      <pc:sldChg chg="del">
        <pc:chgData name="Mag Selwa" userId="5dc855b3-2456-4cd0-96ca-6ce2d9ee3cae" providerId="ADAL" clId="{C84FD3D4-4E71-4D74-A644-8D04FF586B06}" dt="2023-10-16T00:15:00.463" v="214" actId="47"/>
        <pc:sldMkLst>
          <pc:docMk/>
          <pc:sldMk cId="2743827457" sldId="964"/>
        </pc:sldMkLst>
      </pc:sldChg>
      <pc:sldChg chg="del">
        <pc:chgData name="Mag Selwa" userId="5dc855b3-2456-4cd0-96ca-6ce2d9ee3cae" providerId="ADAL" clId="{C84FD3D4-4E71-4D74-A644-8D04FF586B06}" dt="2023-10-16T00:15:00.463" v="214" actId="47"/>
        <pc:sldMkLst>
          <pc:docMk/>
          <pc:sldMk cId="2498165691" sldId="965"/>
        </pc:sldMkLst>
      </pc:sldChg>
      <pc:sldChg chg="del">
        <pc:chgData name="Mag Selwa" userId="5dc855b3-2456-4cd0-96ca-6ce2d9ee3cae" providerId="ADAL" clId="{C84FD3D4-4E71-4D74-A644-8D04FF586B06}" dt="2023-10-16T00:15:00.463" v="214" actId="47"/>
        <pc:sldMkLst>
          <pc:docMk/>
          <pc:sldMk cId="1469234015" sldId="966"/>
        </pc:sldMkLst>
      </pc:sldChg>
      <pc:sldChg chg="del">
        <pc:chgData name="Mag Selwa" userId="5dc855b3-2456-4cd0-96ca-6ce2d9ee3cae" providerId="ADAL" clId="{C84FD3D4-4E71-4D74-A644-8D04FF586B06}" dt="2023-10-16T00:15:00.463" v="214" actId="47"/>
        <pc:sldMkLst>
          <pc:docMk/>
          <pc:sldMk cId="1504899027" sldId="969"/>
        </pc:sldMkLst>
      </pc:sldChg>
      <pc:sldChg chg="del">
        <pc:chgData name="Mag Selwa" userId="5dc855b3-2456-4cd0-96ca-6ce2d9ee3cae" providerId="ADAL" clId="{C84FD3D4-4E71-4D74-A644-8D04FF586B06}" dt="2023-10-16T00:15:00.463" v="214" actId="47"/>
        <pc:sldMkLst>
          <pc:docMk/>
          <pc:sldMk cId="258513103" sldId="970"/>
        </pc:sldMkLst>
      </pc:sldChg>
      <pc:sldChg chg="del">
        <pc:chgData name="Mag Selwa" userId="5dc855b3-2456-4cd0-96ca-6ce2d9ee3cae" providerId="ADAL" clId="{C84FD3D4-4E71-4D74-A644-8D04FF586B06}" dt="2023-10-16T00:15:00.463" v="214" actId="47"/>
        <pc:sldMkLst>
          <pc:docMk/>
          <pc:sldMk cId="2514967869" sldId="971"/>
        </pc:sldMkLst>
      </pc:sldChg>
      <pc:sldChg chg="del">
        <pc:chgData name="Mag Selwa" userId="5dc855b3-2456-4cd0-96ca-6ce2d9ee3cae" providerId="ADAL" clId="{C84FD3D4-4E71-4D74-A644-8D04FF586B06}" dt="2023-10-16T00:15:00.463" v="214" actId="47"/>
        <pc:sldMkLst>
          <pc:docMk/>
          <pc:sldMk cId="2028465049" sldId="973"/>
        </pc:sldMkLst>
      </pc:sldChg>
      <pc:sldChg chg="del">
        <pc:chgData name="Mag Selwa" userId="5dc855b3-2456-4cd0-96ca-6ce2d9ee3cae" providerId="ADAL" clId="{C84FD3D4-4E71-4D74-A644-8D04FF586B06}" dt="2023-10-16T00:15:00.463" v="214" actId="47"/>
        <pc:sldMkLst>
          <pc:docMk/>
          <pc:sldMk cId="2292083031" sldId="974"/>
        </pc:sldMkLst>
      </pc:sldChg>
      <pc:sldChg chg="del">
        <pc:chgData name="Mag Selwa" userId="5dc855b3-2456-4cd0-96ca-6ce2d9ee3cae" providerId="ADAL" clId="{C84FD3D4-4E71-4D74-A644-8D04FF586B06}" dt="2023-10-16T00:15:00.463" v="214" actId="47"/>
        <pc:sldMkLst>
          <pc:docMk/>
          <pc:sldMk cId="4103554550" sldId="975"/>
        </pc:sldMkLst>
      </pc:sldChg>
      <pc:sldChg chg="del">
        <pc:chgData name="Mag Selwa" userId="5dc855b3-2456-4cd0-96ca-6ce2d9ee3cae" providerId="ADAL" clId="{C84FD3D4-4E71-4D74-A644-8D04FF586B06}" dt="2023-10-16T00:15:00.463" v="214" actId="47"/>
        <pc:sldMkLst>
          <pc:docMk/>
          <pc:sldMk cId="1489014328" sldId="976"/>
        </pc:sldMkLst>
      </pc:sldChg>
      <pc:sldChg chg="del">
        <pc:chgData name="Mag Selwa" userId="5dc855b3-2456-4cd0-96ca-6ce2d9ee3cae" providerId="ADAL" clId="{C84FD3D4-4E71-4D74-A644-8D04FF586B06}" dt="2023-10-16T00:15:00.463" v="214" actId="47"/>
        <pc:sldMkLst>
          <pc:docMk/>
          <pc:sldMk cId="924283331" sldId="977"/>
        </pc:sldMkLst>
      </pc:sldChg>
      <pc:sldChg chg="modSp mod">
        <pc:chgData name="Mag Selwa" userId="5dc855b3-2456-4cd0-96ca-6ce2d9ee3cae" providerId="ADAL" clId="{C84FD3D4-4E71-4D74-A644-8D04FF586B06}" dt="2023-10-16T02:13:09.317" v="1658" actId="20577"/>
        <pc:sldMkLst>
          <pc:docMk/>
          <pc:sldMk cId="1300917897" sldId="979"/>
        </pc:sldMkLst>
        <pc:spChg chg="mod">
          <ac:chgData name="Mag Selwa" userId="5dc855b3-2456-4cd0-96ca-6ce2d9ee3cae" providerId="ADAL" clId="{C84FD3D4-4E71-4D74-A644-8D04FF586B06}" dt="2023-10-16T02:13:09.317" v="1658" actId="20577"/>
          <ac:spMkLst>
            <pc:docMk/>
            <pc:sldMk cId="1300917897" sldId="979"/>
            <ac:spMk id="10" creationId="{00000000-0000-0000-0000-000000000000}"/>
          </ac:spMkLst>
        </pc:spChg>
      </pc:sldChg>
      <pc:sldChg chg="del">
        <pc:chgData name="Mag Selwa" userId="5dc855b3-2456-4cd0-96ca-6ce2d9ee3cae" providerId="ADAL" clId="{C84FD3D4-4E71-4D74-A644-8D04FF586B06}" dt="2023-10-16T00:15:00.463" v="214" actId="47"/>
        <pc:sldMkLst>
          <pc:docMk/>
          <pc:sldMk cId="2993933615" sldId="981"/>
        </pc:sldMkLst>
      </pc:sldChg>
      <pc:sldChg chg="del">
        <pc:chgData name="Mag Selwa" userId="5dc855b3-2456-4cd0-96ca-6ce2d9ee3cae" providerId="ADAL" clId="{C84FD3D4-4E71-4D74-A644-8D04FF586B06}" dt="2023-10-16T00:15:00.463" v="214" actId="47"/>
        <pc:sldMkLst>
          <pc:docMk/>
          <pc:sldMk cId="338619950" sldId="982"/>
        </pc:sldMkLst>
      </pc:sldChg>
      <pc:sldChg chg="del">
        <pc:chgData name="Mag Selwa" userId="5dc855b3-2456-4cd0-96ca-6ce2d9ee3cae" providerId="ADAL" clId="{C84FD3D4-4E71-4D74-A644-8D04FF586B06}" dt="2023-10-16T00:15:00.463" v="214" actId="47"/>
        <pc:sldMkLst>
          <pc:docMk/>
          <pc:sldMk cId="1286450999" sldId="983"/>
        </pc:sldMkLst>
      </pc:sldChg>
      <pc:sldChg chg="del">
        <pc:chgData name="Mag Selwa" userId="5dc855b3-2456-4cd0-96ca-6ce2d9ee3cae" providerId="ADAL" clId="{C84FD3D4-4E71-4D74-A644-8D04FF586B06}" dt="2023-10-16T00:15:00.463" v="214" actId="47"/>
        <pc:sldMkLst>
          <pc:docMk/>
          <pc:sldMk cId="2751468526" sldId="984"/>
        </pc:sldMkLst>
      </pc:sldChg>
      <pc:sldChg chg="del">
        <pc:chgData name="Mag Selwa" userId="5dc855b3-2456-4cd0-96ca-6ce2d9ee3cae" providerId="ADAL" clId="{C84FD3D4-4E71-4D74-A644-8D04FF586B06}" dt="2023-10-16T00:15:00.463" v="214" actId="47"/>
        <pc:sldMkLst>
          <pc:docMk/>
          <pc:sldMk cId="3604893943" sldId="985"/>
        </pc:sldMkLst>
      </pc:sldChg>
      <pc:sldChg chg="del">
        <pc:chgData name="Mag Selwa" userId="5dc855b3-2456-4cd0-96ca-6ce2d9ee3cae" providerId="ADAL" clId="{C84FD3D4-4E71-4D74-A644-8D04FF586B06}" dt="2023-10-16T00:15:00.463" v="214" actId="47"/>
        <pc:sldMkLst>
          <pc:docMk/>
          <pc:sldMk cId="4138087577" sldId="986"/>
        </pc:sldMkLst>
      </pc:sldChg>
      <pc:sldChg chg="del">
        <pc:chgData name="Mag Selwa" userId="5dc855b3-2456-4cd0-96ca-6ce2d9ee3cae" providerId="ADAL" clId="{C84FD3D4-4E71-4D74-A644-8D04FF586B06}" dt="2023-10-16T00:15:00.463" v="214" actId="47"/>
        <pc:sldMkLst>
          <pc:docMk/>
          <pc:sldMk cId="4280303139" sldId="987"/>
        </pc:sldMkLst>
      </pc:sldChg>
      <pc:sldChg chg="del">
        <pc:chgData name="Mag Selwa" userId="5dc855b3-2456-4cd0-96ca-6ce2d9ee3cae" providerId="ADAL" clId="{C84FD3D4-4E71-4D74-A644-8D04FF586B06}" dt="2023-10-16T00:15:00.463" v="214" actId="47"/>
        <pc:sldMkLst>
          <pc:docMk/>
          <pc:sldMk cId="3903897303" sldId="988"/>
        </pc:sldMkLst>
      </pc:sldChg>
      <pc:sldChg chg="del">
        <pc:chgData name="Mag Selwa" userId="5dc855b3-2456-4cd0-96ca-6ce2d9ee3cae" providerId="ADAL" clId="{C84FD3D4-4E71-4D74-A644-8D04FF586B06}" dt="2023-10-16T00:15:00.463" v="214" actId="47"/>
        <pc:sldMkLst>
          <pc:docMk/>
          <pc:sldMk cId="2730400273" sldId="989"/>
        </pc:sldMkLst>
      </pc:sldChg>
      <pc:sldChg chg="del">
        <pc:chgData name="Mag Selwa" userId="5dc855b3-2456-4cd0-96ca-6ce2d9ee3cae" providerId="ADAL" clId="{C84FD3D4-4E71-4D74-A644-8D04FF586B06}" dt="2023-10-16T00:15:00.463" v="214" actId="47"/>
        <pc:sldMkLst>
          <pc:docMk/>
          <pc:sldMk cId="2364495083" sldId="990"/>
        </pc:sldMkLst>
      </pc:sldChg>
      <pc:sldChg chg="del">
        <pc:chgData name="Mag Selwa" userId="5dc855b3-2456-4cd0-96ca-6ce2d9ee3cae" providerId="ADAL" clId="{C84FD3D4-4E71-4D74-A644-8D04FF586B06}" dt="2023-10-16T00:15:00.463" v="214" actId="47"/>
        <pc:sldMkLst>
          <pc:docMk/>
          <pc:sldMk cId="984925597" sldId="991"/>
        </pc:sldMkLst>
      </pc:sldChg>
      <pc:sldChg chg="del">
        <pc:chgData name="Mag Selwa" userId="5dc855b3-2456-4cd0-96ca-6ce2d9ee3cae" providerId="ADAL" clId="{C84FD3D4-4E71-4D74-A644-8D04FF586B06}" dt="2023-10-16T00:15:00.463" v="214" actId="47"/>
        <pc:sldMkLst>
          <pc:docMk/>
          <pc:sldMk cId="52043678" sldId="992"/>
        </pc:sldMkLst>
      </pc:sldChg>
      <pc:sldChg chg="del">
        <pc:chgData name="Mag Selwa" userId="5dc855b3-2456-4cd0-96ca-6ce2d9ee3cae" providerId="ADAL" clId="{C84FD3D4-4E71-4D74-A644-8D04FF586B06}" dt="2023-10-15T19:53:48.432" v="32" actId="47"/>
        <pc:sldMkLst>
          <pc:docMk/>
          <pc:sldMk cId="1902056639" sldId="1035"/>
        </pc:sldMkLst>
      </pc:sldChg>
      <pc:sldChg chg="delSp mod">
        <pc:chgData name="Mag Selwa" userId="5dc855b3-2456-4cd0-96ca-6ce2d9ee3cae" providerId="ADAL" clId="{C84FD3D4-4E71-4D74-A644-8D04FF586B06}" dt="2023-10-16T02:12:54.704" v="1646" actId="478"/>
        <pc:sldMkLst>
          <pc:docMk/>
          <pc:sldMk cId="3274189672" sldId="1036"/>
        </pc:sldMkLst>
        <pc:spChg chg="del">
          <ac:chgData name="Mag Selwa" userId="5dc855b3-2456-4cd0-96ca-6ce2d9ee3cae" providerId="ADAL" clId="{C84FD3D4-4E71-4D74-A644-8D04FF586B06}" dt="2023-10-16T02:12:54.704" v="1646" actId="478"/>
          <ac:spMkLst>
            <pc:docMk/>
            <pc:sldMk cId="3274189672" sldId="1036"/>
            <ac:spMk id="39" creationId="{23097DC5-1666-4A99-8380-41E01E1A7D02}"/>
          </ac:spMkLst>
        </pc:spChg>
      </pc:sldChg>
      <pc:sldChg chg="del">
        <pc:chgData name="Mag Selwa" userId="5dc855b3-2456-4cd0-96ca-6ce2d9ee3cae" providerId="ADAL" clId="{C84FD3D4-4E71-4D74-A644-8D04FF586B06}" dt="2023-10-16T00:15:00.463" v="214" actId="47"/>
        <pc:sldMkLst>
          <pc:docMk/>
          <pc:sldMk cId="3174207669" sldId="1037"/>
        </pc:sldMkLst>
      </pc:sldChg>
      <pc:sldChg chg="del">
        <pc:chgData name="Mag Selwa" userId="5dc855b3-2456-4cd0-96ca-6ce2d9ee3cae" providerId="ADAL" clId="{C84FD3D4-4E71-4D74-A644-8D04FF586B06}" dt="2023-10-16T00:15:00.463" v="214" actId="47"/>
        <pc:sldMkLst>
          <pc:docMk/>
          <pc:sldMk cId="2538089334" sldId="1038"/>
        </pc:sldMkLst>
      </pc:sldChg>
      <pc:sldChg chg="del">
        <pc:chgData name="Mag Selwa" userId="5dc855b3-2456-4cd0-96ca-6ce2d9ee3cae" providerId="ADAL" clId="{C84FD3D4-4E71-4D74-A644-8D04FF586B06}" dt="2023-10-16T00:15:00.463" v="214" actId="47"/>
        <pc:sldMkLst>
          <pc:docMk/>
          <pc:sldMk cId="2009061358" sldId="1040"/>
        </pc:sldMkLst>
      </pc:sldChg>
      <pc:sldChg chg="del">
        <pc:chgData name="Mag Selwa" userId="5dc855b3-2456-4cd0-96ca-6ce2d9ee3cae" providerId="ADAL" clId="{C84FD3D4-4E71-4D74-A644-8D04FF586B06}" dt="2023-10-16T00:15:00.463" v="214" actId="47"/>
        <pc:sldMkLst>
          <pc:docMk/>
          <pc:sldMk cId="2881425688" sldId="1042"/>
        </pc:sldMkLst>
      </pc:sldChg>
      <pc:sldChg chg="del">
        <pc:chgData name="Mag Selwa" userId="5dc855b3-2456-4cd0-96ca-6ce2d9ee3cae" providerId="ADAL" clId="{C84FD3D4-4E71-4D74-A644-8D04FF586B06}" dt="2023-10-16T00:15:00.463" v="214" actId="47"/>
        <pc:sldMkLst>
          <pc:docMk/>
          <pc:sldMk cId="1417618207" sldId="1043"/>
        </pc:sldMkLst>
      </pc:sldChg>
      <pc:sldChg chg="del">
        <pc:chgData name="Mag Selwa" userId="5dc855b3-2456-4cd0-96ca-6ce2d9ee3cae" providerId="ADAL" clId="{C84FD3D4-4E71-4D74-A644-8D04FF586B06}" dt="2023-10-16T00:15:00.463" v="214" actId="47"/>
        <pc:sldMkLst>
          <pc:docMk/>
          <pc:sldMk cId="3045158428" sldId="1044"/>
        </pc:sldMkLst>
      </pc:sldChg>
      <pc:sldChg chg="del">
        <pc:chgData name="Mag Selwa" userId="5dc855b3-2456-4cd0-96ca-6ce2d9ee3cae" providerId="ADAL" clId="{C84FD3D4-4E71-4D74-A644-8D04FF586B06}" dt="2023-10-16T00:15:00.463" v="214" actId="47"/>
        <pc:sldMkLst>
          <pc:docMk/>
          <pc:sldMk cId="3943863263" sldId="1045"/>
        </pc:sldMkLst>
      </pc:sldChg>
      <pc:sldChg chg="del">
        <pc:chgData name="Mag Selwa" userId="5dc855b3-2456-4cd0-96ca-6ce2d9ee3cae" providerId="ADAL" clId="{C84FD3D4-4E71-4D74-A644-8D04FF586B06}" dt="2023-10-16T00:15:00.463" v="214" actId="47"/>
        <pc:sldMkLst>
          <pc:docMk/>
          <pc:sldMk cId="943216197" sldId="1046"/>
        </pc:sldMkLst>
      </pc:sldChg>
      <pc:sldChg chg="del">
        <pc:chgData name="Mag Selwa" userId="5dc855b3-2456-4cd0-96ca-6ce2d9ee3cae" providerId="ADAL" clId="{C84FD3D4-4E71-4D74-A644-8D04FF586B06}" dt="2023-10-16T00:15:00.463" v="214" actId="47"/>
        <pc:sldMkLst>
          <pc:docMk/>
          <pc:sldMk cId="2960374062" sldId="1047"/>
        </pc:sldMkLst>
      </pc:sldChg>
      <pc:sldChg chg="del">
        <pc:chgData name="Mag Selwa" userId="5dc855b3-2456-4cd0-96ca-6ce2d9ee3cae" providerId="ADAL" clId="{C84FD3D4-4E71-4D74-A644-8D04FF586B06}" dt="2023-10-16T00:15:00.463" v="214" actId="47"/>
        <pc:sldMkLst>
          <pc:docMk/>
          <pc:sldMk cId="852117262" sldId="1048"/>
        </pc:sldMkLst>
      </pc:sldChg>
      <pc:sldChg chg="del">
        <pc:chgData name="Mag Selwa" userId="5dc855b3-2456-4cd0-96ca-6ce2d9ee3cae" providerId="ADAL" clId="{C84FD3D4-4E71-4D74-A644-8D04FF586B06}" dt="2023-10-16T00:15:00.463" v="214" actId="47"/>
        <pc:sldMkLst>
          <pc:docMk/>
          <pc:sldMk cId="120094465" sldId="1049"/>
        </pc:sldMkLst>
      </pc:sldChg>
      <pc:sldChg chg="del">
        <pc:chgData name="Mag Selwa" userId="5dc855b3-2456-4cd0-96ca-6ce2d9ee3cae" providerId="ADAL" clId="{C84FD3D4-4E71-4D74-A644-8D04FF586B06}" dt="2023-10-16T00:15:00.463" v="214" actId="47"/>
        <pc:sldMkLst>
          <pc:docMk/>
          <pc:sldMk cId="560989872" sldId="1050"/>
        </pc:sldMkLst>
      </pc:sldChg>
      <pc:sldChg chg="del">
        <pc:chgData name="Mag Selwa" userId="5dc855b3-2456-4cd0-96ca-6ce2d9ee3cae" providerId="ADAL" clId="{C84FD3D4-4E71-4D74-A644-8D04FF586B06}" dt="2023-10-16T00:15:00.463" v="214" actId="47"/>
        <pc:sldMkLst>
          <pc:docMk/>
          <pc:sldMk cId="4019256311" sldId="1051"/>
        </pc:sldMkLst>
      </pc:sldChg>
      <pc:sldChg chg="del">
        <pc:chgData name="Mag Selwa" userId="5dc855b3-2456-4cd0-96ca-6ce2d9ee3cae" providerId="ADAL" clId="{C84FD3D4-4E71-4D74-A644-8D04FF586B06}" dt="2023-10-16T00:15:00.463" v="214" actId="47"/>
        <pc:sldMkLst>
          <pc:docMk/>
          <pc:sldMk cId="452153275" sldId="1052"/>
        </pc:sldMkLst>
      </pc:sldChg>
      <pc:sldChg chg="del">
        <pc:chgData name="Mag Selwa" userId="5dc855b3-2456-4cd0-96ca-6ce2d9ee3cae" providerId="ADAL" clId="{C84FD3D4-4E71-4D74-A644-8D04FF586B06}" dt="2023-10-16T00:15:00.463" v="214" actId="47"/>
        <pc:sldMkLst>
          <pc:docMk/>
          <pc:sldMk cId="1246369181" sldId="1053"/>
        </pc:sldMkLst>
      </pc:sldChg>
      <pc:sldChg chg="del">
        <pc:chgData name="Mag Selwa" userId="5dc855b3-2456-4cd0-96ca-6ce2d9ee3cae" providerId="ADAL" clId="{C84FD3D4-4E71-4D74-A644-8D04FF586B06}" dt="2023-10-16T00:15:00.463" v="214" actId="47"/>
        <pc:sldMkLst>
          <pc:docMk/>
          <pc:sldMk cId="3824264497" sldId="1054"/>
        </pc:sldMkLst>
      </pc:sldChg>
      <pc:sldChg chg="add del">
        <pc:chgData name="Mag Selwa" userId="5dc855b3-2456-4cd0-96ca-6ce2d9ee3cae" providerId="ADAL" clId="{C84FD3D4-4E71-4D74-A644-8D04FF586B06}" dt="2023-10-16T01:05:15.445" v="895" actId="47"/>
        <pc:sldMkLst>
          <pc:docMk/>
          <pc:sldMk cId="332804337" sldId="1132"/>
        </pc:sldMkLst>
      </pc:sldChg>
      <pc:sldChg chg="add del">
        <pc:chgData name="Mag Selwa" userId="5dc855b3-2456-4cd0-96ca-6ce2d9ee3cae" providerId="ADAL" clId="{C84FD3D4-4E71-4D74-A644-8D04FF586B06}" dt="2023-10-16T01:05:15.445" v="895" actId="47"/>
        <pc:sldMkLst>
          <pc:docMk/>
          <pc:sldMk cId="4226889764" sldId="1133"/>
        </pc:sldMkLst>
      </pc:sldChg>
      <pc:sldChg chg="add del">
        <pc:chgData name="Mag Selwa" userId="5dc855b3-2456-4cd0-96ca-6ce2d9ee3cae" providerId="ADAL" clId="{C84FD3D4-4E71-4D74-A644-8D04FF586B06}" dt="2023-10-16T01:05:15.445" v="895" actId="47"/>
        <pc:sldMkLst>
          <pc:docMk/>
          <pc:sldMk cId="3383674798" sldId="1136"/>
        </pc:sldMkLst>
      </pc:sldChg>
      <pc:sldChg chg="add del">
        <pc:chgData name="Mag Selwa" userId="5dc855b3-2456-4cd0-96ca-6ce2d9ee3cae" providerId="ADAL" clId="{C84FD3D4-4E71-4D74-A644-8D04FF586B06}" dt="2023-10-16T01:05:15.445" v="895" actId="47"/>
        <pc:sldMkLst>
          <pc:docMk/>
          <pc:sldMk cId="967087498" sldId="1137"/>
        </pc:sldMkLst>
      </pc:sldChg>
      <pc:sldChg chg="modSp add del mod">
        <pc:chgData name="Mag Selwa" userId="5dc855b3-2456-4cd0-96ca-6ce2d9ee3cae" providerId="ADAL" clId="{C84FD3D4-4E71-4D74-A644-8D04FF586B06}" dt="2023-10-16T01:05:15.445" v="895" actId="47"/>
        <pc:sldMkLst>
          <pc:docMk/>
          <pc:sldMk cId="1870491829" sldId="1138"/>
        </pc:sldMkLst>
        <pc:spChg chg="mod">
          <ac:chgData name="Mag Selwa" userId="5dc855b3-2456-4cd0-96ca-6ce2d9ee3cae" providerId="ADAL" clId="{C84FD3D4-4E71-4D74-A644-8D04FF586B06}" dt="2023-10-15T19:54:27.016" v="37" actId="27636"/>
          <ac:spMkLst>
            <pc:docMk/>
            <pc:sldMk cId="1870491829" sldId="1138"/>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85762359" sldId="1140"/>
        </pc:sldMkLst>
      </pc:sldChg>
      <pc:sldChg chg="add del">
        <pc:chgData name="Mag Selwa" userId="5dc855b3-2456-4cd0-96ca-6ce2d9ee3cae" providerId="ADAL" clId="{C84FD3D4-4E71-4D74-A644-8D04FF586B06}" dt="2023-10-16T01:05:15.445" v="895" actId="47"/>
        <pc:sldMkLst>
          <pc:docMk/>
          <pc:sldMk cId="582506544" sldId="1141"/>
        </pc:sldMkLst>
      </pc:sldChg>
      <pc:sldChg chg="add del">
        <pc:chgData name="Mag Selwa" userId="5dc855b3-2456-4cd0-96ca-6ce2d9ee3cae" providerId="ADAL" clId="{C84FD3D4-4E71-4D74-A644-8D04FF586B06}" dt="2023-10-16T01:05:15.445" v="895" actId="47"/>
        <pc:sldMkLst>
          <pc:docMk/>
          <pc:sldMk cId="1283882786" sldId="1144"/>
        </pc:sldMkLst>
      </pc:sldChg>
      <pc:sldChg chg="modSp add del mod">
        <pc:chgData name="Mag Selwa" userId="5dc855b3-2456-4cd0-96ca-6ce2d9ee3cae" providerId="ADAL" clId="{C84FD3D4-4E71-4D74-A644-8D04FF586B06}" dt="2023-10-16T01:05:15.445" v="895" actId="47"/>
        <pc:sldMkLst>
          <pc:docMk/>
          <pc:sldMk cId="4252004899" sldId="1145"/>
        </pc:sldMkLst>
        <pc:spChg chg="mod">
          <ac:chgData name="Mag Selwa" userId="5dc855b3-2456-4cd0-96ca-6ce2d9ee3cae" providerId="ADAL" clId="{C84FD3D4-4E71-4D74-A644-8D04FF586B06}" dt="2023-10-15T19:54:27.055" v="40" actId="27636"/>
          <ac:spMkLst>
            <pc:docMk/>
            <pc:sldMk cId="4252004899" sldId="1145"/>
            <ac:spMk id="556034" creationId="{00000000-0000-0000-0000-000000000000}"/>
          </ac:spMkLst>
        </pc:spChg>
      </pc:sldChg>
      <pc:sldChg chg="add del">
        <pc:chgData name="Mag Selwa" userId="5dc855b3-2456-4cd0-96ca-6ce2d9ee3cae" providerId="ADAL" clId="{C84FD3D4-4E71-4D74-A644-8D04FF586B06}" dt="2023-10-16T01:05:15.445" v="895" actId="47"/>
        <pc:sldMkLst>
          <pc:docMk/>
          <pc:sldMk cId="4252030874" sldId="1146"/>
        </pc:sldMkLst>
      </pc:sldChg>
      <pc:sldChg chg="add del">
        <pc:chgData name="Mag Selwa" userId="5dc855b3-2456-4cd0-96ca-6ce2d9ee3cae" providerId="ADAL" clId="{C84FD3D4-4E71-4D74-A644-8D04FF586B06}" dt="2023-10-16T01:05:15.445" v="895" actId="47"/>
        <pc:sldMkLst>
          <pc:docMk/>
          <pc:sldMk cId="811717264" sldId="1147"/>
        </pc:sldMkLst>
      </pc:sldChg>
      <pc:sldChg chg="add del">
        <pc:chgData name="Mag Selwa" userId="5dc855b3-2456-4cd0-96ca-6ce2d9ee3cae" providerId="ADAL" clId="{C84FD3D4-4E71-4D74-A644-8D04FF586B06}" dt="2023-10-16T01:05:15.445" v="895" actId="47"/>
        <pc:sldMkLst>
          <pc:docMk/>
          <pc:sldMk cId="3956584551" sldId="1148"/>
        </pc:sldMkLst>
      </pc:sldChg>
      <pc:sldChg chg="add del">
        <pc:chgData name="Mag Selwa" userId="5dc855b3-2456-4cd0-96ca-6ce2d9ee3cae" providerId="ADAL" clId="{C84FD3D4-4E71-4D74-A644-8D04FF586B06}" dt="2023-10-16T01:05:15.445" v="895" actId="47"/>
        <pc:sldMkLst>
          <pc:docMk/>
          <pc:sldMk cId="31546525" sldId="1149"/>
        </pc:sldMkLst>
      </pc:sldChg>
      <pc:sldChg chg="modSp add del mod">
        <pc:chgData name="Mag Selwa" userId="5dc855b3-2456-4cd0-96ca-6ce2d9ee3cae" providerId="ADAL" clId="{C84FD3D4-4E71-4D74-A644-8D04FF586B06}" dt="2023-10-16T01:05:15.445" v="895" actId="47"/>
        <pc:sldMkLst>
          <pc:docMk/>
          <pc:sldMk cId="1332583307" sldId="1151"/>
        </pc:sldMkLst>
        <pc:spChg chg="mod">
          <ac:chgData name="Mag Selwa" userId="5dc855b3-2456-4cd0-96ca-6ce2d9ee3cae" providerId="ADAL" clId="{C84FD3D4-4E71-4D74-A644-8D04FF586B06}" dt="2023-10-15T19:54:27.094" v="43" actId="27636"/>
          <ac:spMkLst>
            <pc:docMk/>
            <pc:sldMk cId="1332583307" sldId="1151"/>
            <ac:spMk id="542723" creationId="{00000000-0000-0000-0000-000000000000}"/>
          </ac:spMkLst>
        </pc:spChg>
      </pc:sldChg>
      <pc:sldChg chg="add del">
        <pc:chgData name="Mag Selwa" userId="5dc855b3-2456-4cd0-96ca-6ce2d9ee3cae" providerId="ADAL" clId="{C84FD3D4-4E71-4D74-A644-8D04FF586B06}" dt="2023-10-16T01:05:15.445" v="895" actId="47"/>
        <pc:sldMkLst>
          <pc:docMk/>
          <pc:sldMk cId="2226625726" sldId="1152"/>
        </pc:sldMkLst>
      </pc:sldChg>
      <pc:sldChg chg="add del">
        <pc:chgData name="Mag Selwa" userId="5dc855b3-2456-4cd0-96ca-6ce2d9ee3cae" providerId="ADAL" clId="{C84FD3D4-4E71-4D74-A644-8D04FF586B06}" dt="2023-10-16T01:05:15.445" v="895" actId="47"/>
        <pc:sldMkLst>
          <pc:docMk/>
          <pc:sldMk cId="26976217" sldId="1153"/>
        </pc:sldMkLst>
      </pc:sldChg>
      <pc:sldChg chg="add del">
        <pc:chgData name="Mag Selwa" userId="5dc855b3-2456-4cd0-96ca-6ce2d9ee3cae" providerId="ADAL" clId="{C84FD3D4-4E71-4D74-A644-8D04FF586B06}" dt="2023-10-16T01:05:15.445" v="895" actId="47"/>
        <pc:sldMkLst>
          <pc:docMk/>
          <pc:sldMk cId="2366764290" sldId="1154"/>
        </pc:sldMkLst>
      </pc:sldChg>
      <pc:sldChg chg="add del">
        <pc:chgData name="Mag Selwa" userId="5dc855b3-2456-4cd0-96ca-6ce2d9ee3cae" providerId="ADAL" clId="{C84FD3D4-4E71-4D74-A644-8D04FF586B06}" dt="2023-10-16T01:05:15.445" v="895" actId="47"/>
        <pc:sldMkLst>
          <pc:docMk/>
          <pc:sldMk cId="3767430655" sldId="1155"/>
        </pc:sldMkLst>
      </pc:sldChg>
      <pc:sldChg chg="add del">
        <pc:chgData name="Mag Selwa" userId="5dc855b3-2456-4cd0-96ca-6ce2d9ee3cae" providerId="ADAL" clId="{C84FD3D4-4E71-4D74-A644-8D04FF586B06}" dt="2023-10-16T01:05:15.445" v="895" actId="47"/>
        <pc:sldMkLst>
          <pc:docMk/>
          <pc:sldMk cId="1541280406" sldId="1156"/>
        </pc:sldMkLst>
      </pc:sldChg>
      <pc:sldChg chg="add del">
        <pc:chgData name="Mag Selwa" userId="5dc855b3-2456-4cd0-96ca-6ce2d9ee3cae" providerId="ADAL" clId="{C84FD3D4-4E71-4D74-A644-8D04FF586B06}" dt="2023-10-16T01:05:15.445" v="895" actId="47"/>
        <pc:sldMkLst>
          <pc:docMk/>
          <pc:sldMk cId="2760613650" sldId="1157"/>
        </pc:sldMkLst>
      </pc:sldChg>
      <pc:sldChg chg="add del">
        <pc:chgData name="Mag Selwa" userId="5dc855b3-2456-4cd0-96ca-6ce2d9ee3cae" providerId="ADAL" clId="{C84FD3D4-4E71-4D74-A644-8D04FF586B06}" dt="2023-10-16T01:05:15.445" v="895" actId="47"/>
        <pc:sldMkLst>
          <pc:docMk/>
          <pc:sldMk cId="664204611" sldId="1158"/>
        </pc:sldMkLst>
      </pc:sldChg>
      <pc:sldChg chg="add del">
        <pc:chgData name="Mag Selwa" userId="5dc855b3-2456-4cd0-96ca-6ce2d9ee3cae" providerId="ADAL" clId="{C84FD3D4-4E71-4D74-A644-8D04FF586B06}" dt="2023-10-16T01:05:15.445" v="895" actId="47"/>
        <pc:sldMkLst>
          <pc:docMk/>
          <pc:sldMk cId="569768982" sldId="1159"/>
        </pc:sldMkLst>
      </pc:sldChg>
      <pc:sldChg chg="add del">
        <pc:chgData name="Mag Selwa" userId="5dc855b3-2456-4cd0-96ca-6ce2d9ee3cae" providerId="ADAL" clId="{C84FD3D4-4E71-4D74-A644-8D04FF586B06}" dt="2023-10-16T01:05:15.445" v="895" actId="47"/>
        <pc:sldMkLst>
          <pc:docMk/>
          <pc:sldMk cId="1364438418" sldId="1160"/>
        </pc:sldMkLst>
      </pc:sldChg>
      <pc:sldChg chg="add del">
        <pc:chgData name="Mag Selwa" userId="5dc855b3-2456-4cd0-96ca-6ce2d9ee3cae" providerId="ADAL" clId="{C84FD3D4-4E71-4D74-A644-8D04FF586B06}" dt="2023-10-16T01:05:15.445" v="895" actId="47"/>
        <pc:sldMkLst>
          <pc:docMk/>
          <pc:sldMk cId="2082917906" sldId="1161"/>
        </pc:sldMkLst>
      </pc:sldChg>
      <pc:sldChg chg="add del">
        <pc:chgData name="Mag Selwa" userId="5dc855b3-2456-4cd0-96ca-6ce2d9ee3cae" providerId="ADAL" clId="{C84FD3D4-4E71-4D74-A644-8D04FF586B06}" dt="2023-10-16T01:05:15.445" v="895" actId="47"/>
        <pc:sldMkLst>
          <pc:docMk/>
          <pc:sldMk cId="11990604" sldId="1162"/>
        </pc:sldMkLst>
      </pc:sldChg>
      <pc:sldChg chg="add del">
        <pc:chgData name="Mag Selwa" userId="5dc855b3-2456-4cd0-96ca-6ce2d9ee3cae" providerId="ADAL" clId="{C84FD3D4-4E71-4D74-A644-8D04FF586B06}" dt="2023-10-16T01:05:15.445" v="895" actId="47"/>
        <pc:sldMkLst>
          <pc:docMk/>
          <pc:sldMk cId="3811734596" sldId="1163"/>
        </pc:sldMkLst>
      </pc:sldChg>
      <pc:sldChg chg="add del">
        <pc:chgData name="Mag Selwa" userId="5dc855b3-2456-4cd0-96ca-6ce2d9ee3cae" providerId="ADAL" clId="{C84FD3D4-4E71-4D74-A644-8D04FF586B06}" dt="2023-10-16T01:05:15.445" v="895" actId="47"/>
        <pc:sldMkLst>
          <pc:docMk/>
          <pc:sldMk cId="1823805146" sldId="1164"/>
        </pc:sldMkLst>
      </pc:sldChg>
      <pc:sldChg chg="add del">
        <pc:chgData name="Mag Selwa" userId="5dc855b3-2456-4cd0-96ca-6ce2d9ee3cae" providerId="ADAL" clId="{C84FD3D4-4E71-4D74-A644-8D04FF586B06}" dt="2023-10-16T01:05:15.445" v="895" actId="47"/>
        <pc:sldMkLst>
          <pc:docMk/>
          <pc:sldMk cId="957849528" sldId="1165"/>
        </pc:sldMkLst>
      </pc:sldChg>
      <pc:sldChg chg="add del">
        <pc:chgData name="Mag Selwa" userId="5dc855b3-2456-4cd0-96ca-6ce2d9ee3cae" providerId="ADAL" clId="{C84FD3D4-4E71-4D74-A644-8D04FF586B06}" dt="2023-10-16T01:05:15.445" v="895" actId="47"/>
        <pc:sldMkLst>
          <pc:docMk/>
          <pc:sldMk cId="3188825937" sldId="1166"/>
        </pc:sldMkLst>
      </pc:sldChg>
      <pc:sldChg chg="add del">
        <pc:chgData name="Mag Selwa" userId="5dc855b3-2456-4cd0-96ca-6ce2d9ee3cae" providerId="ADAL" clId="{C84FD3D4-4E71-4D74-A644-8D04FF586B06}" dt="2023-10-16T01:05:15.445" v="895" actId="47"/>
        <pc:sldMkLst>
          <pc:docMk/>
          <pc:sldMk cId="4043551931" sldId="1167"/>
        </pc:sldMkLst>
      </pc:sldChg>
      <pc:sldChg chg="add del">
        <pc:chgData name="Mag Selwa" userId="5dc855b3-2456-4cd0-96ca-6ce2d9ee3cae" providerId="ADAL" clId="{C84FD3D4-4E71-4D74-A644-8D04FF586B06}" dt="2023-10-16T01:05:15.445" v="895" actId="47"/>
        <pc:sldMkLst>
          <pc:docMk/>
          <pc:sldMk cId="405048865" sldId="1168"/>
        </pc:sldMkLst>
      </pc:sldChg>
      <pc:sldChg chg="add del">
        <pc:chgData name="Mag Selwa" userId="5dc855b3-2456-4cd0-96ca-6ce2d9ee3cae" providerId="ADAL" clId="{C84FD3D4-4E71-4D74-A644-8D04FF586B06}" dt="2023-10-16T01:05:15.445" v="895" actId="47"/>
        <pc:sldMkLst>
          <pc:docMk/>
          <pc:sldMk cId="38772143" sldId="1169"/>
        </pc:sldMkLst>
      </pc:sldChg>
      <pc:sldChg chg="modSp add del mod">
        <pc:chgData name="Mag Selwa" userId="5dc855b3-2456-4cd0-96ca-6ce2d9ee3cae" providerId="ADAL" clId="{C84FD3D4-4E71-4D74-A644-8D04FF586B06}" dt="2023-10-16T01:05:15.445" v="895" actId="47"/>
        <pc:sldMkLst>
          <pc:docMk/>
          <pc:sldMk cId="3175478132" sldId="1170"/>
        </pc:sldMkLst>
        <pc:spChg chg="mod">
          <ac:chgData name="Mag Selwa" userId="5dc855b3-2456-4cd0-96ca-6ce2d9ee3cae" providerId="ADAL" clId="{C84FD3D4-4E71-4D74-A644-8D04FF586B06}" dt="2023-10-15T19:54:27.130" v="44" actId="27636"/>
          <ac:spMkLst>
            <pc:docMk/>
            <pc:sldMk cId="3175478132" sldId="1170"/>
            <ac:spMk id="524291" creationId="{00000000-0000-0000-0000-000000000000}"/>
          </ac:spMkLst>
        </pc:spChg>
      </pc:sldChg>
      <pc:sldChg chg="add del">
        <pc:chgData name="Mag Selwa" userId="5dc855b3-2456-4cd0-96ca-6ce2d9ee3cae" providerId="ADAL" clId="{C84FD3D4-4E71-4D74-A644-8D04FF586B06}" dt="2023-10-16T01:05:15.445" v="895" actId="47"/>
        <pc:sldMkLst>
          <pc:docMk/>
          <pc:sldMk cId="1616454492" sldId="1171"/>
        </pc:sldMkLst>
      </pc:sldChg>
      <pc:sldChg chg="add del">
        <pc:chgData name="Mag Selwa" userId="5dc855b3-2456-4cd0-96ca-6ce2d9ee3cae" providerId="ADAL" clId="{C84FD3D4-4E71-4D74-A644-8D04FF586B06}" dt="2023-10-16T01:05:15.445" v="895" actId="47"/>
        <pc:sldMkLst>
          <pc:docMk/>
          <pc:sldMk cId="263286024" sldId="1172"/>
        </pc:sldMkLst>
      </pc:sldChg>
      <pc:sldChg chg="add del">
        <pc:chgData name="Mag Selwa" userId="5dc855b3-2456-4cd0-96ca-6ce2d9ee3cae" providerId="ADAL" clId="{C84FD3D4-4E71-4D74-A644-8D04FF586B06}" dt="2023-10-16T01:05:15.445" v="895" actId="47"/>
        <pc:sldMkLst>
          <pc:docMk/>
          <pc:sldMk cId="898802254" sldId="1173"/>
        </pc:sldMkLst>
      </pc:sldChg>
      <pc:sldChg chg="modSp add del mod">
        <pc:chgData name="Mag Selwa" userId="5dc855b3-2456-4cd0-96ca-6ce2d9ee3cae" providerId="ADAL" clId="{C84FD3D4-4E71-4D74-A644-8D04FF586B06}" dt="2023-10-16T01:05:15.445" v="895" actId="47"/>
        <pc:sldMkLst>
          <pc:docMk/>
          <pc:sldMk cId="2863681233" sldId="1174"/>
        </pc:sldMkLst>
        <pc:spChg chg="mod">
          <ac:chgData name="Mag Selwa" userId="5dc855b3-2456-4cd0-96ca-6ce2d9ee3cae" providerId="ADAL" clId="{C84FD3D4-4E71-4D74-A644-8D04FF586B06}" dt="2023-10-15T19:54:27.148" v="46" actId="27636"/>
          <ac:spMkLst>
            <pc:docMk/>
            <pc:sldMk cId="2863681233" sldId="1174"/>
            <ac:spMk id="527363" creationId="{00000000-0000-0000-0000-000000000000}"/>
          </ac:spMkLst>
        </pc:spChg>
      </pc:sldChg>
      <pc:sldChg chg="add del">
        <pc:chgData name="Mag Selwa" userId="5dc855b3-2456-4cd0-96ca-6ce2d9ee3cae" providerId="ADAL" clId="{C84FD3D4-4E71-4D74-A644-8D04FF586B06}" dt="2023-10-16T01:05:15.445" v="895" actId="47"/>
        <pc:sldMkLst>
          <pc:docMk/>
          <pc:sldMk cId="2547572851" sldId="1175"/>
        </pc:sldMkLst>
      </pc:sldChg>
      <pc:sldChg chg="add del">
        <pc:chgData name="Mag Selwa" userId="5dc855b3-2456-4cd0-96ca-6ce2d9ee3cae" providerId="ADAL" clId="{C84FD3D4-4E71-4D74-A644-8D04FF586B06}" dt="2023-10-16T01:05:15.445" v="895" actId="47"/>
        <pc:sldMkLst>
          <pc:docMk/>
          <pc:sldMk cId="3593991784" sldId="1176"/>
        </pc:sldMkLst>
      </pc:sldChg>
      <pc:sldChg chg="modSp add del mod">
        <pc:chgData name="Mag Selwa" userId="5dc855b3-2456-4cd0-96ca-6ce2d9ee3cae" providerId="ADAL" clId="{C84FD3D4-4E71-4D74-A644-8D04FF586B06}" dt="2023-10-16T01:05:15.445" v="895" actId="47"/>
        <pc:sldMkLst>
          <pc:docMk/>
          <pc:sldMk cId="2055813488" sldId="1177"/>
        </pc:sldMkLst>
        <pc:spChg chg="mod">
          <ac:chgData name="Mag Selwa" userId="5dc855b3-2456-4cd0-96ca-6ce2d9ee3cae" providerId="ADAL" clId="{C84FD3D4-4E71-4D74-A644-8D04FF586B06}" dt="2023-10-15T19:54:27.151" v="47" actId="27636"/>
          <ac:spMkLst>
            <pc:docMk/>
            <pc:sldMk cId="2055813488" sldId="1177"/>
            <ac:spMk id="533507" creationId="{00000000-0000-0000-0000-000000000000}"/>
          </ac:spMkLst>
        </pc:spChg>
      </pc:sldChg>
      <pc:sldChg chg="add del">
        <pc:chgData name="Mag Selwa" userId="5dc855b3-2456-4cd0-96ca-6ce2d9ee3cae" providerId="ADAL" clId="{C84FD3D4-4E71-4D74-A644-8D04FF586B06}" dt="2023-10-16T01:05:15.445" v="895" actId="47"/>
        <pc:sldMkLst>
          <pc:docMk/>
          <pc:sldMk cId="1913057444" sldId="1178"/>
        </pc:sldMkLst>
      </pc:sldChg>
      <pc:sldChg chg="add del">
        <pc:chgData name="Mag Selwa" userId="5dc855b3-2456-4cd0-96ca-6ce2d9ee3cae" providerId="ADAL" clId="{C84FD3D4-4E71-4D74-A644-8D04FF586B06}" dt="2023-10-16T01:05:15.445" v="895" actId="47"/>
        <pc:sldMkLst>
          <pc:docMk/>
          <pc:sldMk cId="3386019581" sldId="1179"/>
        </pc:sldMkLst>
      </pc:sldChg>
      <pc:sldChg chg="add del">
        <pc:chgData name="Mag Selwa" userId="5dc855b3-2456-4cd0-96ca-6ce2d9ee3cae" providerId="ADAL" clId="{C84FD3D4-4E71-4D74-A644-8D04FF586B06}" dt="2023-10-16T01:05:15.445" v="895" actId="47"/>
        <pc:sldMkLst>
          <pc:docMk/>
          <pc:sldMk cId="343309187" sldId="1180"/>
        </pc:sldMkLst>
      </pc:sldChg>
      <pc:sldChg chg="add del">
        <pc:chgData name="Mag Selwa" userId="5dc855b3-2456-4cd0-96ca-6ce2d9ee3cae" providerId="ADAL" clId="{C84FD3D4-4E71-4D74-A644-8D04FF586B06}" dt="2023-10-16T01:05:15.445" v="895" actId="47"/>
        <pc:sldMkLst>
          <pc:docMk/>
          <pc:sldMk cId="45199490" sldId="1181"/>
        </pc:sldMkLst>
      </pc:sldChg>
      <pc:sldChg chg="add del">
        <pc:chgData name="Mag Selwa" userId="5dc855b3-2456-4cd0-96ca-6ce2d9ee3cae" providerId="ADAL" clId="{C84FD3D4-4E71-4D74-A644-8D04FF586B06}" dt="2023-10-16T01:05:15.445" v="895" actId="47"/>
        <pc:sldMkLst>
          <pc:docMk/>
          <pc:sldMk cId="3777740961" sldId="1182"/>
        </pc:sldMkLst>
      </pc:sldChg>
      <pc:sldChg chg="add del">
        <pc:chgData name="Mag Selwa" userId="5dc855b3-2456-4cd0-96ca-6ce2d9ee3cae" providerId="ADAL" clId="{C84FD3D4-4E71-4D74-A644-8D04FF586B06}" dt="2023-10-16T01:05:15.445" v="895" actId="47"/>
        <pc:sldMkLst>
          <pc:docMk/>
          <pc:sldMk cId="3948565964" sldId="1183"/>
        </pc:sldMkLst>
      </pc:sldChg>
      <pc:sldChg chg="add del">
        <pc:chgData name="Mag Selwa" userId="5dc855b3-2456-4cd0-96ca-6ce2d9ee3cae" providerId="ADAL" clId="{C84FD3D4-4E71-4D74-A644-8D04FF586B06}" dt="2023-10-16T01:05:15.445" v="895" actId="47"/>
        <pc:sldMkLst>
          <pc:docMk/>
          <pc:sldMk cId="4016780480" sldId="1184"/>
        </pc:sldMkLst>
      </pc:sldChg>
      <pc:sldChg chg="add del">
        <pc:chgData name="Mag Selwa" userId="5dc855b3-2456-4cd0-96ca-6ce2d9ee3cae" providerId="ADAL" clId="{C84FD3D4-4E71-4D74-A644-8D04FF586B06}" dt="2023-10-16T01:05:15.445" v="895" actId="47"/>
        <pc:sldMkLst>
          <pc:docMk/>
          <pc:sldMk cId="2756472417" sldId="1467"/>
        </pc:sldMkLst>
      </pc:sldChg>
      <pc:sldChg chg="modSp add del mod">
        <pc:chgData name="Mag Selwa" userId="5dc855b3-2456-4cd0-96ca-6ce2d9ee3cae" providerId="ADAL" clId="{C84FD3D4-4E71-4D74-A644-8D04FF586B06}" dt="2023-10-16T01:05:15.445" v="895" actId="47"/>
        <pc:sldMkLst>
          <pc:docMk/>
          <pc:sldMk cId="2861469575" sldId="1468"/>
        </pc:sldMkLst>
        <pc:spChg chg="mod">
          <ac:chgData name="Mag Selwa" userId="5dc855b3-2456-4cd0-96ca-6ce2d9ee3cae" providerId="ADAL" clId="{C84FD3D4-4E71-4D74-A644-8D04FF586B06}" dt="2023-10-15T19:54:27.001" v="35" actId="27636"/>
          <ac:spMkLst>
            <pc:docMk/>
            <pc:sldMk cId="2861469575" sldId="1468"/>
            <ac:spMk id="12289"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052678506" sldId="1469"/>
        </pc:sldMkLst>
        <pc:spChg chg="mod">
          <ac:chgData name="Mag Selwa" userId="5dc855b3-2456-4cd0-96ca-6ce2d9ee3cae" providerId="ADAL" clId="{C84FD3D4-4E71-4D74-A644-8D04FF586B06}" dt="2023-10-15T19:54:27.004" v="36" actId="27636"/>
          <ac:spMkLst>
            <pc:docMk/>
            <pc:sldMk cId="1052678506" sldId="1469"/>
            <ac:spMk id="13313" creationId="{00000000-0000-0000-0000-000000000000}"/>
          </ac:spMkLst>
        </pc:spChg>
      </pc:sldChg>
      <pc:sldChg chg="add del">
        <pc:chgData name="Mag Selwa" userId="5dc855b3-2456-4cd0-96ca-6ce2d9ee3cae" providerId="ADAL" clId="{C84FD3D4-4E71-4D74-A644-8D04FF586B06}" dt="2023-10-16T01:05:15.445" v="895" actId="47"/>
        <pc:sldMkLst>
          <pc:docMk/>
          <pc:sldMk cId="2990170504" sldId="1470"/>
        </pc:sldMkLst>
      </pc:sldChg>
      <pc:sldChg chg="modSp add del mod">
        <pc:chgData name="Mag Selwa" userId="5dc855b3-2456-4cd0-96ca-6ce2d9ee3cae" providerId="ADAL" clId="{C84FD3D4-4E71-4D74-A644-8D04FF586B06}" dt="2023-10-16T01:05:15.445" v="895" actId="47"/>
        <pc:sldMkLst>
          <pc:docMk/>
          <pc:sldMk cId="2036928791" sldId="1471"/>
        </pc:sldMkLst>
        <pc:spChg chg="mod">
          <ac:chgData name="Mag Selwa" userId="5dc855b3-2456-4cd0-96ca-6ce2d9ee3cae" providerId="ADAL" clId="{C84FD3D4-4E71-4D74-A644-8D04FF586B06}" dt="2023-10-15T19:54:26.998" v="34" actId="27636"/>
          <ac:spMkLst>
            <pc:docMk/>
            <pc:sldMk cId="2036928791" sldId="1471"/>
            <ac:spMk id="17409" creationId="{00000000-0000-0000-0000-000000000000}"/>
          </ac:spMkLst>
        </pc:spChg>
      </pc:sldChg>
      <pc:sldChg chg="add del">
        <pc:chgData name="Mag Selwa" userId="5dc855b3-2456-4cd0-96ca-6ce2d9ee3cae" providerId="ADAL" clId="{C84FD3D4-4E71-4D74-A644-8D04FF586B06}" dt="2023-10-16T01:05:15.445" v="895" actId="47"/>
        <pc:sldMkLst>
          <pc:docMk/>
          <pc:sldMk cId="2461630072" sldId="1472"/>
        </pc:sldMkLst>
      </pc:sldChg>
      <pc:sldChg chg="add del">
        <pc:chgData name="Mag Selwa" userId="5dc855b3-2456-4cd0-96ca-6ce2d9ee3cae" providerId="ADAL" clId="{C84FD3D4-4E71-4D74-A644-8D04FF586B06}" dt="2023-10-16T01:05:15.445" v="895" actId="47"/>
        <pc:sldMkLst>
          <pc:docMk/>
          <pc:sldMk cId="2462167541" sldId="1473"/>
        </pc:sldMkLst>
      </pc:sldChg>
      <pc:sldChg chg="add del">
        <pc:chgData name="Mag Selwa" userId="5dc855b3-2456-4cd0-96ca-6ce2d9ee3cae" providerId="ADAL" clId="{C84FD3D4-4E71-4D74-A644-8D04FF586B06}" dt="2023-10-16T01:05:15.445" v="895" actId="47"/>
        <pc:sldMkLst>
          <pc:docMk/>
          <pc:sldMk cId="463194597" sldId="1474"/>
        </pc:sldMkLst>
      </pc:sldChg>
      <pc:sldChg chg="add del">
        <pc:chgData name="Mag Selwa" userId="5dc855b3-2456-4cd0-96ca-6ce2d9ee3cae" providerId="ADAL" clId="{C84FD3D4-4E71-4D74-A644-8D04FF586B06}" dt="2023-10-16T01:05:15.445" v="895" actId="47"/>
        <pc:sldMkLst>
          <pc:docMk/>
          <pc:sldMk cId="3843497005" sldId="1475"/>
        </pc:sldMkLst>
      </pc:sldChg>
      <pc:sldChg chg="add del">
        <pc:chgData name="Mag Selwa" userId="5dc855b3-2456-4cd0-96ca-6ce2d9ee3cae" providerId="ADAL" clId="{C84FD3D4-4E71-4D74-A644-8D04FF586B06}" dt="2023-10-16T01:05:15.445" v="895" actId="47"/>
        <pc:sldMkLst>
          <pc:docMk/>
          <pc:sldMk cId="3571490723" sldId="1476"/>
        </pc:sldMkLst>
      </pc:sldChg>
      <pc:sldChg chg="add del">
        <pc:chgData name="Mag Selwa" userId="5dc855b3-2456-4cd0-96ca-6ce2d9ee3cae" providerId="ADAL" clId="{C84FD3D4-4E71-4D74-A644-8D04FF586B06}" dt="2023-10-16T01:05:15.445" v="895" actId="47"/>
        <pc:sldMkLst>
          <pc:docMk/>
          <pc:sldMk cId="1693134075" sldId="1477"/>
        </pc:sldMkLst>
      </pc:sldChg>
      <pc:sldChg chg="modSp add del mod">
        <pc:chgData name="Mag Selwa" userId="5dc855b3-2456-4cd0-96ca-6ce2d9ee3cae" providerId="ADAL" clId="{C84FD3D4-4E71-4D74-A644-8D04FF586B06}" dt="2023-10-16T01:05:15.445" v="895" actId="47"/>
        <pc:sldMkLst>
          <pc:docMk/>
          <pc:sldMk cId="2587082820" sldId="1478"/>
        </pc:sldMkLst>
        <pc:spChg chg="mod">
          <ac:chgData name="Mag Selwa" userId="5dc855b3-2456-4cd0-96ca-6ce2d9ee3cae" providerId="ADAL" clId="{C84FD3D4-4E71-4D74-A644-8D04FF586B06}" dt="2023-10-15T19:54:27.157" v="48" actId="27636"/>
          <ac:spMkLst>
            <pc:docMk/>
            <pc:sldMk cId="2587082820" sldId="1478"/>
            <ac:spMk id="92163" creationId="{00000000-0000-0000-0000-000000000000}"/>
          </ac:spMkLst>
        </pc:spChg>
      </pc:sldChg>
      <pc:sldChg chg="add del">
        <pc:chgData name="Mag Selwa" userId="5dc855b3-2456-4cd0-96ca-6ce2d9ee3cae" providerId="ADAL" clId="{C84FD3D4-4E71-4D74-A644-8D04FF586B06}" dt="2023-10-16T01:05:15.445" v="895" actId="47"/>
        <pc:sldMkLst>
          <pc:docMk/>
          <pc:sldMk cId="3810089609" sldId="1479"/>
        </pc:sldMkLst>
      </pc:sldChg>
      <pc:sldChg chg="add del">
        <pc:chgData name="Mag Selwa" userId="5dc855b3-2456-4cd0-96ca-6ce2d9ee3cae" providerId="ADAL" clId="{C84FD3D4-4E71-4D74-A644-8D04FF586B06}" dt="2023-10-16T01:05:15.445" v="895" actId="47"/>
        <pc:sldMkLst>
          <pc:docMk/>
          <pc:sldMk cId="2563647732" sldId="1480"/>
        </pc:sldMkLst>
      </pc:sldChg>
      <pc:sldChg chg="add del">
        <pc:chgData name="Mag Selwa" userId="5dc855b3-2456-4cd0-96ca-6ce2d9ee3cae" providerId="ADAL" clId="{C84FD3D4-4E71-4D74-A644-8D04FF586B06}" dt="2023-10-16T01:05:15.445" v="895" actId="47"/>
        <pc:sldMkLst>
          <pc:docMk/>
          <pc:sldMk cId="4215753644" sldId="1481"/>
        </pc:sldMkLst>
      </pc:sldChg>
      <pc:sldChg chg="add del">
        <pc:chgData name="Mag Selwa" userId="5dc855b3-2456-4cd0-96ca-6ce2d9ee3cae" providerId="ADAL" clId="{C84FD3D4-4E71-4D74-A644-8D04FF586B06}" dt="2023-10-16T01:05:15.445" v="895" actId="47"/>
        <pc:sldMkLst>
          <pc:docMk/>
          <pc:sldMk cId="3005555517" sldId="1483"/>
        </pc:sldMkLst>
      </pc:sldChg>
      <pc:sldChg chg="add del">
        <pc:chgData name="Mag Selwa" userId="5dc855b3-2456-4cd0-96ca-6ce2d9ee3cae" providerId="ADAL" clId="{C84FD3D4-4E71-4D74-A644-8D04FF586B06}" dt="2023-10-16T01:05:15.445" v="895" actId="47"/>
        <pc:sldMkLst>
          <pc:docMk/>
          <pc:sldMk cId="2931620121" sldId="1484"/>
        </pc:sldMkLst>
      </pc:sldChg>
      <pc:sldChg chg="modSp add del mod">
        <pc:chgData name="Mag Selwa" userId="5dc855b3-2456-4cd0-96ca-6ce2d9ee3cae" providerId="ADAL" clId="{C84FD3D4-4E71-4D74-A644-8D04FF586B06}" dt="2023-10-16T01:05:15.445" v="895" actId="47"/>
        <pc:sldMkLst>
          <pc:docMk/>
          <pc:sldMk cId="510294365" sldId="1485"/>
        </pc:sldMkLst>
        <pc:spChg chg="mod">
          <ac:chgData name="Mag Selwa" userId="5dc855b3-2456-4cd0-96ca-6ce2d9ee3cae" providerId="ADAL" clId="{C84FD3D4-4E71-4D74-A644-8D04FF586B06}" dt="2023-10-15T19:54:27.082" v="41" actId="27636"/>
          <ac:spMkLst>
            <pc:docMk/>
            <pc:sldMk cId="510294365" sldId="1485"/>
            <ac:spMk id="354307"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362270268" sldId="1486"/>
        </pc:sldMkLst>
        <pc:spChg chg="mod">
          <ac:chgData name="Mag Selwa" userId="5dc855b3-2456-4cd0-96ca-6ce2d9ee3cae" providerId="ADAL" clId="{C84FD3D4-4E71-4D74-A644-8D04FF586B06}" dt="2023-10-15T19:54:27.088" v="42" actId="27636"/>
          <ac:spMkLst>
            <pc:docMk/>
            <pc:sldMk cId="1362270268" sldId="1486"/>
            <ac:spMk id="387075" creationId="{00000000-0000-0000-0000-000000000000}"/>
          </ac:spMkLst>
        </pc:spChg>
      </pc:sldChg>
      <pc:sldChg chg="add del">
        <pc:chgData name="Mag Selwa" userId="5dc855b3-2456-4cd0-96ca-6ce2d9ee3cae" providerId="ADAL" clId="{C84FD3D4-4E71-4D74-A644-8D04FF586B06}" dt="2023-10-16T01:05:15.445" v="895" actId="47"/>
        <pc:sldMkLst>
          <pc:docMk/>
          <pc:sldMk cId="1848099085" sldId="1487"/>
        </pc:sldMkLst>
      </pc:sldChg>
      <pc:sldChg chg="add del">
        <pc:chgData name="Mag Selwa" userId="5dc855b3-2456-4cd0-96ca-6ce2d9ee3cae" providerId="ADAL" clId="{C84FD3D4-4E71-4D74-A644-8D04FF586B06}" dt="2023-10-16T01:05:15.445" v="895" actId="47"/>
        <pc:sldMkLst>
          <pc:docMk/>
          <pc:sldMk cId="2751908821" sldId="1488"/>
        </pc:sldMkLst>
      </pc:sldChg>
      <pc:sldChg chg="add del">
        <pc:chgData name="Mag Selwa" userId="5dc855b3-2456-4cd0-96ca-6ce2d9ee3cae" providerId="ADAL" clId="{C84FD3D4-4E71-4D74-A644-8D04FF586B06}" dt="2023-10-16T01:05:15.445" v="895" actId="47"/>
        <pc:sldMkLst>
          <pc:docMk/>
          <pc:sldMk cId="1162505897" sldId="1489"/>
        </pc:sldMkLst>
      </pc:sldChg>
      <pc:sldChg chg="modSp add del mod">
        <pc:chgData name="Mag Selwa" userId="5dc855b3-2456-4cd0-96ca-6ce2d9ee3cae" providerId="ADAL" clId="{C84FD3D4-4E71-4D74-A644-8D04FF586B06}" dt="2023-10-16T01:05:15.445" v="895" actId="47"/>
        <pc:sldMkLst>
          <pc:docMk/>
          <pc:sldMk cId="3806380228" sldId="1490"/>
        </pc:sldMkLst>
        <pc:spChg chg="mod">
          <ac:chgData name="Mag Selwa" userId="5dc855b3-2456-4cd0-96ca-6ce2d9ee3cae" providerId="ADAL" clId="{C84FD3D4-4E71-4D74-A644-8D04FF586B06}" dt="2023-10-15T19:54:27.177" v="50" actId="27636"/>
          <ac:spMkLst>
            <pc:docMk/>
            <pc:sldMk cId="3806380228" sldId="1490"/>
            <ac:spMk id="385027" creationId="{00000000-0000-0000-0000-000000000000}"/>
          </ac:spMkLst>
        </pc:spChg>
      </pc:sldChg>
      <pc:sldChg chg="add del">
        <pc:chgData name="Mag Selwa" userId="5dc855b3-2456-4cd0-96ca-6ce2d9ee3cae" providerId="ADAL" clId="{C84FD3D4-4E71-4D74-A644-8D04FF586B06}" dt="2023-10-16T01:05:15.445" v="895" actId="47"/>
        <pc:sldMkLst>
          <pc:docMk/>
          <pc:sldMk cId="2114578642" sldId="1491"/>
        </pc:sldMkLst>
      </pc:sldChg>
      <pc:sldChg chg="modSp add del mod">
        <pc:chgData name="Mag Selwa" userId="5dc855b3-2456-4cd0-96ca-6ce2d9ee3cae" providerId="ADAL" clId="{C84FD3D4-4E71-4D74-A644-8D04FF586B06}" dt="2023-10-16T01:05:15.445" v="895" actId="47"/>
        <pc:sldMkLst>
          <pc:docMk/>
          <pc:sldMk cId="2122830542" sldId="1493"/>
        </pc:sldMkLst>
        <pc:spChg chg="mod">
          <ac:chgData name="Mag Selwa" userId="5dc855b3-2456-4cd0-96ca-6ce2d9ee3cae" providerId="ADAL" clId="{C84FD3D4-4E71-4D74-A644-8D04FF586B06}" dt="2023-10-15T19:54:27.198" v="51" actId="27636"/>
          <ac:spMkLst>
            <pc:docMk/>
            <pc:sldMk cId="2122830542" sldId="1493"/>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131155773" sldId="1494"/>
        </pc:sldMkLst>
      </pc:sldChg>
      <pc:sldChg chg="modSp add del mod">
        <pc:chgData name="Mag Selwa" userId="5dc855b3-2456-4cd0-96ca-6ce2d9ee3cae" providerId="ADAL" clId="{C84FD3D4-4E71-4D74-A644-8D04FF586B06}" dt="2023-10-16T01:05:15.445" v="895" actId="47"/>
        <pc:sldMkLst>
          <pc:docMk/>
          <pc:sldMk cId="1358826962" sldId="1495"/>
        </pc:sldMkLst>
        <pc:spChg chg="mod">
          <ac:chgData name="Mag Selwa" userId="5dc855b3-2456-4cd0-96ca-6ce2d9ee3cae" providerId="ADAL" clId="{C84FD3D4-4E71-4D74-A644-8D04FF586B06}" dt="2023-10-15T19:54:27.222" v="53" actId="27636"/>
          <ac:spMkLst>
            <pc:docMk/>
            <pc:sldMk cId="1358826962" sldId="1495"/>
            <ac:spMk id="65540" creationId="{00000000-0000-0000-0000-000000000000}"/>
          </ac:spMkLst>
        </pc:spChg>
      </pc:sldChg>
      <pc:sldChg chg="add del">
        <pc:chgData name="Mag Selwa" userId="5dc855b3-2456-4cd0-96ca-6ce2d9ee3cae" providerId="ADAL" clId="{C84FD3D4-4E71-4D74-A644-8D04FF586B06}" dt="2023-10-16T01:05:15.445" v="895" actId="47"/>
        <pc:sldMkLst>
          <pc:docMk/>
          <pc:sldMk cId="2716916560" sldId="1498"/>
        </pc:sldMkLst>
      </pc:sldChg>
      <pc:sldChg chg="add del">
        <pc:chgData name="Mag Selwa" userId="5dc855b3-2456-4cd0-96ca-6ce2d9ee3cae" providerId="ADAL" clId="{C84FD3D4-4E71-4D74-A644-8D04FF586B06}" dt="2023-10-16T01:05:15.445" v="895" actId="47"/>
        <pc:sldMkLst>
          <pc:docMk/>
          <pc:sldMk cId="3633275842" sldId="1500"/>
        </pc:sldMkLst>
      </pc:sldChg>
      <pc:sldChg chg="add del">
        <pc:chgData name="Mag Selwa" userId="5dc855b3-2456-4cd0-96ca-6ce2d9ee3cae" providerId="ADAL" clId="{C84FD3D4-4E71-4D74-A644-8D04FF586B06}" dt="2023-10-16T01:05:15.445" v="895" actId="47"/>
        <pc:sldMkLst>
          <pc:docMk/>
          <pc:sldMk cId="1303462713" sldId="1501"/>
        </pc:sldMkLst>
      </pc:sldChg>
      <pc:sldChg chg="add del">
        <pc:chgData name="Mag Selwa" userId="5dc855b3-2456-4cd0-96ca-6ce2d9ee3cae" providerId="ADAL" clId="{C84FD3D4-4E71-4D74-A644-8D04FF586B06}" dt="2023-10-16T01:05:15.445" v="895" actId="47"/>
        <pc:sldMkLst>
          <pc:docMk/>
          <pc:sldMk cId="394331257" sldId="1502"/>
        </pc:sldMkLst>
      </pc:sldChg>
      <pc:sldChg chg="modSp add del mod">
        <pc:chgData name="Mag Selwa" userId="5dc855b3-2456-4cd0-96ca-6ce2d9ee3cae" providerId="ADAL" clId="{C84FD3D4-4E71-4D74-A644-8D04FF586B06}" dt="2023-10-16T01:05:15.445" v="895" actId="47"/>
        <pc:sldMkLst>
          <pc:docMk/>
          <pc:sldMk cId="389444469" sldId="1503"/>
        </pc:sldMkLst>
        <pc:spChg chg="mod">
          <ac:chgData name="Mag Selwa" userId="5dc855b3-2456-4cd0-96ca-6ce2d9ee3cae" providerId="ADAL" clId="{C84FD3D4-4E71-4D74-A644-8D04FF586B06}" dt="2023-10-15T19:54:27.166" v="49" actId="27636"/>
          <ac:spMkLst>
            <pc:docMk/>
            <pc:sldMk cId="389444469" sldId="1503"/>
            <ac:spMk id="58373" creationId="{00000000-0000-0000-0000-000000000000}"/>
          </ac:spMkLst>
        </pc:spChg>
      </pc:sldChg>
      <pc:sldChg chg="add del">
        <pc:chgData name="Mag Selwa" userId="5dc855b3-2456-4cd0-96ca-6ce2d9ee3cae" providerId="ADAL" clId="{C84FD3D4-4E71-4D74-A644-8D04FF586B06}" dt="2023-10-16T01:05:15.445" v="895" actId="47"/>
        <pc:sldMkLst>
          <pc:docMk/>
          <pc:sldMk cId="3917606259" sldId="1504"/>
        </pc:sldMkLst>
      </pc:sldChg>
      <pc:sldChg chg="add del">
        <pc:chgData name="Mag Selwa" userId="5dc855b3-2456-4cd0-96ca-6ce2d9ee3cae" providerId="ADAL" clId="{C84FD3D4-4E71-4D74-A644-8D04FF586B06}" dt="2023-10-16T01:05:21.842" v="897" actId="47"/>
        <pc:sldMkLst>
          <pc:docMk/>
          <pc:sldMk cId="2725026002" sldId="1567"/>
        </pc:sldMkLst>
      </pc:sldChg>
      <pc:sldChg chg="add del">
        <pc:chgData name="Mag Selwa" userId="5dc855b3-2456-4cd0-96ca-6ce2d9ee3cae" providerId="ADAL" clId="{C84FD3D4-4E71-4D74-A644-8D04FF586B06}" dt="2023-10-16T01:05:15.445" v="895" actId="47"/>
        <pc:sldMkLst>
          <pc:docMk/>
          <pc:sldMk cId="1153940088" sldId="1568"/>
        </pc:sldMkLst>
      </pc:sldChg>
      <pc:sldChg chg="add del">
        <pc:chgData name="Mag Selwa" userId="5dc855b3-2456-4cd0-96ca-6ce2d9ee3cae" providerId="ADAL" clId="{C84FD3D4-4E71-4D74-A644-8D04FF586B06}" dt="2023-10-16T01:05:15.445" v="895" actId="47"/>
        <pc:sldMkLst>
          <pc:docMk/>
          <pc:sldMk cId="4110200738" sldId="1570"/>
        </pc:sldMkLst>
      </pc:sldChg>
      <pc:sldChg chg="modSp add del mod">
        <pc:chgData name="Mag Selwa" userId="5dc855b3-2456-4cd0-96ca-6ce2d9ee3cae" providerId="ADAL" clId="{C84FD3D4-4E71-4D74-A644-8D04FF586B06}" dt="2023-10-16T01:05:15.445" v="895" actId="47"/>
        <pc:sldMkLst>
          <pc:docMk/>
          <pc:sldMk cId="2528605649" sldId="1571"/>
        </pc:sldMkLst>
        <pc:spChg chg="mod">
          <ac:chgData name="Mag Selwa" userId="5dc855b3-2456-4cd0-96ca-6ce2d9ee3cae" providerId="ADAL" clId="{C84FD3D4-4E71-4D74-A644-8D04FF586B06}" dt="2023-10-15T19:54:27.028" v="38" actId="27636"/>
          <ac:spMkLst>
            <pc:docMk/>
            <pc:sldMk cId="2528605649" sldId="1571"/>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984280402" sldId="1573"/>
        </pc:sldMkLst>
      </pc:sldChg>
      <pc:sldChg chg="add del">
        <pc:chgData name="Mag Selwa" userId="5dc855b3-2456-4cd0-96ca-6ce2d9ee3cae" providerId="ADAL" clId="{C84FD3D4-4E71-4D74-A644-8D04FF586B06}" dt="2023-10-16T01:05:15.445" v="895" actId="47"/>
        <pc:sldMkLst>
          <pc:docMk/>
          <pc:sldMk cId="1338116725" sldId="1574"/>
        </pc:sldMkLst>
      </pc:sldChg>
      <pc:sldChg chg="add del">
        <pc:chgData name="Mag Selwa" userId="5dc855b3-2456-4cd0-96ca-6ce2d9ee3cae" providerId="ADAL" clId="{C84FD3D4-4E71-4D74-A644-8D04FF586B06}" dt="2023-10-16T01:05:15.445" v="895" actId="47"/>
        <pc:sldMkLst>
          <pc:docMk/>
          <pc:sldMk cId="3475568942" sldId="1575"/>
        </pc:sldMkLst>
      </pc:sldChg>
      <pc:sldChg chg="add del">
        <pc:chgData name="Mag Selwa" userId="5dc855b3-2456-4cd0-96ca-6ce2d9ee3cae" providerId="ADAL" clId="{C84FD3D4-4E71-4D74-A644-8D04FF586B06}" dt="2023-10-16T01:05:15.445" v="895" actId="47"/>
        <pc:sldMkLst>
          <pc:docMk/>
          <pc:sldMk cId="914159876" sldId="1576"/>
        </pc:sldMkLst>
      </pc:sldChg>
      <pc:sldChg chg="add del">
        <pc:chgData name="Mag Selwa" userId="5dc855b3-2456-4cd0-96ca-6ce2d9ee3cae" providerId="ADAL" clId="{C84FD3D4-4E71-4D74-A644-8D04FF586B06}" dt="2023-10-16T01:05:15.445" v="895" actId="47"/>
        <pc:sldMkLst>
          <pc:docMk/>
          <pc:sldMk cId="3682885193" sldId="1577"/>
        </pc:sldMkLst>
      </pc:sldChg>
      <pc:sldChg chg="add del">
        <pc:chgData name="Mag Selwa" userId="5dc855b3-2456-4cd0-96ca-6ce2d9ee3cae" providerId="ADAL" clId="{C84FD3D4-4E71-4D74-A644-8D04FF586B06}" dt="2023-10-16T01:05:15.445" v="895" actId="47"/>
        <pc:sldMkLst>
          <pc:docMk/>
          <pc:sldMk cId="1535865785" sldId="1578"/>
        </pc:sldMkLst>
      </pc:sldChg>
      <pc:sldChg chg="add del">
        <pc:chgData name="Mag Selwa" userId="5dc855b3-2456-4cd0-96ca-6ce2d9ee3cae" providerId="ADAL" clId="{C84FD3D4-4E71-4D74-A644-8D04FF586B06}" dt="2023-10-16T01:05:15.445" v="895" actId="47"/>
        <pc:sldMkLst>
          <pc:docMk/>
          <pc:sldMk cId="1839367997" sldId="1579"/>
        </pc:sldMkLst>
      </pc:sldChg>
      <pc:sldChg chg="add del">
        <pc:chgData name="Mag Selwa" userId="5dc855b3-2456-4cd0-96ca-6ce2d9ee3cae" providerId="ADAL" clId="{C84FD3D4-4E71-4D74-A644-8D04FF586B06}" dt="2023-10-16T01:05:15.445" v="895" actId="47"/>
        <pc:sldMkLst>
          <pc:docMk/>
          <pc:sldMk cId="1370477789" sldId="1580"/>
        </pc:sldMkLst>
      </pc:sldChg>
      <pc:sldChg chg="add del">
        <pc:chgData name="Mag Selwa" userId="5dc855b3-2456-4cd0-96ca-6ce2d9ee3cae" providerId="ADAL" clId="{C84FD3D4-4E71-4D74-A644-8D04FF586B06}" dt="2023-10-16T01:05:15.445" v="895" actId="47"/>
        <pc:sldMkLst>
          <pc:docMk/>
          <pc:sldMk cId="1837072749" sldId="1581"/>
        </pc:sldMkLst>
      </pc:sldChg>
      <pc:sldChg chg="add del">
        <pc:chgData name="Mag Selwa" userId="5dc855b3-2456-4cd0-96ca-6ce2d9ee3cae" providerId="ADAL" clId="{C84FD3D4-4E71-4D74-A644-8D04FF586B06}" dt="2023-10-16T01:05:15.445" v="895" actId="47"/>
        <pc:sldMkLst>
          <pc:docMk/>
          <pc:sldMk cId="479594523" sldId="1582"/>
        </pc:sldMkLst>
      </pc:sldChg>
      <pc:sldChg chg="add del">
        <pc:chgData name="Mag Selwa" userId="5dc855b3-2456-4cd0-96ca-6ce2d9ee3cae" providerId="ADAL" clId="{C84FD3D4-4E71-4D74-A644-8D04FF586B06}" dt="2023-10-16T01:05:15.445" v="895" actId="47"/>
        <pc:sldMkLst>
          <pc:docMk/>
          <pc:sldMk cId="2264984215" sldId="1592"/>
        </pc:sldMkLst>
      </pc:sldChg>
      <pc:sldChg chg="add del">
        <pc:chgData name="Mag Selwa" userId="5dc855b3-2456-4cd0-96ca-6ce2d9ee3cae" providerId="ADAL" clId="{C84FD3D4-4E71-4D74-A644-8D04FF586B06}" dt="2023-10-16T01:05:15.445" v="895" actId="47"/>
        <pc:sldMkLst>
          <pc:docMk/>
          <pc:sldMk cId="2526956885" sldId="1594"/>
        </pc:sldMkLst>
      </pc:sldChg>
      <pc:sldChg chg="add del">
        <pc:chgData name="Mag Selwa" userId="5dc855b3-2456-4cd0-96ca-6ce2d9ee3cae" providerId="ADAL" clId="{C84FD3D4-4E71-4D74-A644-8D04FF586B06}" dt="2023-10-16T01:05:15.445" v="895" actId="47"/>
        <pc:sldMkLst>
          <pc:docMk/>
          <pc:sldMk cId="17866190" sldId="1595"/>
        </pc:sldMkLst>
      </pc:sldChg>
      <pc:sldChg chg="add del">
        <pc:chgData name="Mag Selwa" userId="5dc855b3-2456-4cd0-96ca-6ce2d9ee3cae" providerId="ADAL" clId="{C84FD3D4-4E71-4D74-A644-8D04FF586B06}" dt="2023-10-16T01:05:15.445" v="895" actId="47"/>
        <pc:sldMkLst>
          <pc:docMk/>
          <pc:sldMk cId="2522569091" sldId="1596"/>
        </pc:sldMkLst>
      </pc:sldChg>
      <pc:sldChg chg="add del">
        <pc:chgData name="Mag Selwa" userId="5dc855b3-2456-4cd0-96ca-6ce2d9ee3cae" providerId="ADAL" clId="{C84FD3D4-4E71-4D74-A644-8D04FF586B06}" dt="2023-10-16T01:05:15.445" v="895" actId="47"/>
        <pc:sldMkLst>
          <pc:docMk/>
          <pc:sldMk cId="2864521729" sldId="1597"/>
        </pc:sldMkLst>
      </pc:sldChg>
      <pc:sldChg chg="add del">
        <pc:chgData name="Mag Selwa" userId="5dc855b3-2456-4cd0-96ca-6ce2d9ee3cae" providerId="ADAL" clId="{C84FD3D4-4E71-4D74-A644-8D04FF586B06}" dt="2023-10-16T01:05:15.445" v="895" actId="47"/>
        <pc:sldMkLst>
          <pc:docMk/>
          <pc:sldMk cId="477715607" sldId="1598"/>
        </pc:sldMkLst>
      </pc:sldChg>
      <pc:sldChg chg="add del">
        <pc:chgData name="Mag Selwa" userId="5dc855b3-2456-4cd0-96ca-6ce2d9ee3cae" providerId="ADAL" clId="{C84FD3D4-4E71-4D74-A644-8D04FF586B06}" dt="2023-10-16T01:05:15.445" v="895" actId="47"/>
        <pc:sldMkLst>
          <pc:docMk/>
          <pc:sldMk cId="1877116600" sldId="1599"/>
        </pc:sldMkLst>
      </pc:sldChg>
      <pc:sldChg chg="add del">
        <pc:chgData name="Mag Selwa" userId="5dc855b3-2456-4cd0-96ca-6ce2d9ee3cae" providerId="ADAL" clId="{C84FD3D4-4E71-4D74-A644-8D04FF586B06}" dt="2023-10-16T01:05:15.445" v="895" actId="47"/>
        <pc:sldMkLst>
          <pc:docMk/>
          <pc:sldMk cId="2735997636" sldId="1600"/>
        </pc:sldMkLst>
      </pc:sldChg>
      <pc:sldChg chg="add del">
        <pc:chgData name="Mag Selwa" userId="5dc855b3-2456-4cd0-96ca-6ce2d9ee3cae" providerId="ADAL" clId="{C84FD3D4-4E71-4D74-A644-8D04FF586B06}" dt="2023-10-16T01:05:15.445" v="895" actId="47"/>
        <pc:sldMkLst>
          <pc:docMk/>
          <pc:sldMk cId="3160575235" sldId="1601"/>
        </pc:sldMkLst>
      </pc:sldChg>
      <pc:sldChg chg="add del">
        <pc:chgData name="Mag Selwa" userId="5dc855b3-2456-4cd0-96ca-6ce2d9ee3cae" providerId="ADAL" clId="{C84FD3D4-4E71-4D74-A644-8D04FF586B06}" dt="2023-10-16T01:05:15.445" v="895" actId="47"/>
        <pc:sldMkLst>
          <pc:docMk/>
          <pc:sldMk cId="3332172276" sldId="1602"/>
        </pc:sldMkLst>
      </pc:sldChg>
      <pc:sldChg chg="add del">
        <pc:chgData name="Mag Selwa" userId="5dc855b3-2456-4cd0-96ca-6ce2d9ee3cae" providerId="ADAL" clId="{C84FD3D4-4E71-4D74-A644-8D04FF586B06}" dt="2023-10-16T01:05:15.445" v="895" actId="47"/>
        <pc:sldMkLst>
          <pc:docMk/>
          <pc:sldMk cId="4036992370" sldId="1603"/>
        </pc:sldMkLst>
      </pc:sldChg>
      <pc:sldChg chg="add del">
        <pc:chgData name="Mag Selwa" userId="5dc855b3-2456-4cd0-96ca-6ce2d9ee3cae" providerId="ADAL" clId="{C84FD3D4-4E71-4D74-A644-8D04FF586B06}" dt="2023-10-16T01:05:15.445" v="895" actId="47"/>
        <pc:sldMkLst>
          <pc:docMk/>
          <pc:sldMk cId="255783199" sldId="1604"/>
        </pc:sldMkLst>
      </pc:sldChg>
      <pc:sldChg chg="modSp add del mod">
        <pc:chgData name="Mag Selwa" userId="5dc855b3-2456-4cd0-96ca-6ce2d9ee3cae" providerId="ADAL" clId="{C84FD3D4-4E71-4D74-A644-8D04FF586B06}" dt="2023-10-16T01:05:15.445" v="895" actId="47"/>
        <pc:sldMkLst>
          <pc:docMk/>
          <pc:sldMk cId="1232591203" sldId="1605"/>
        </pc:sldMkLst>
        <pc:spChg chg="mod">
          <ac:chgData name="Mag Selwa" userId="5dc855b3-2456-4cd0-96ca-6ce2d9ee3cae" providerId="ADAL" clId="{C84FD3D4-4E71-4D74-A644-8D04FF586B06}" dt="2023-10-15T19:54:27.207" v="52" actId="27636"/>
          <ac:spMkLst>
            <pc:docMk/>
            <pc:sldMk cId="1232591203" sldId="1605"/>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022191980" sldId="1606"/>
        </pc:sldMkLst>
      </pc:sldChg>
      <pc:sldChg chg="add del">
        <pc:chgData name="Mag Selwa" userId="5dc855b3-2456-4cd0-96ca-6ce2d9ee3cae" providerId="ADAL" clId="{C84FD3D4-4E71-4D74-A644-8D04FF586B06}" dt="2023-10-16T01:05:15.445" v="895" actId="47"/>
        <pc:sldMkLst>
          <pc:docMk/>
          <pc:sldMk cId="2064951129" sldId="1607"/>
        </pc:sldMkLst>
      </pc:sldChg>
      <pc:sldChg chg="modSp add del mod">
        <pc:chgData name="Mag Selwa" userId="5dc855b3-2456-4cd0-96ca-6ce2d9ee3cae" providerId="ADAL" clId="{C84FD3D4-4E71-4D74-A644-8D04FF586B06}" dt="2023-10-16T01:05:15.445" v="895" actId="47"/>
        <pc:sldMkLst>
          <pc:docMk/>
          <pc:sldMk cId="277640147" sldId="1609"/>
        </pc:sldMkLst>
        <pc:spChg chg="mod">
          <ac:chgData name="Mag Selwa" userId="5dc855b3-2456-4cd0-96ca-6ce2d9ee3cae" providerId="ADAL" clId="{C84FD3D4-4E71-4D74-A644-8D04FF586B06}" dt="2023-10-15T19:54:27.046" v="39" actId="27636"/>
          <ac:spMkLst>
            <pc:docMk/>
            <pc:sldMk cId="277640147" sldId="1609"/>
            <ac:spMk id="36867" creationId="{00000000-0000-0000-0000-000000000000}"/>
          </ac:spMkLst>
        </pc:spChg>
      </pc:sldChg>
      <pc:sldChg chg="add del">
        <pc:chgData name="Mag Selwa" userId="5dc855b3-2456-4cd0-96ca-6ce2d9ee3cae" providerId="ADAL" clId="{C84FD3D4-4E71-4D74-A644-8D04FF586B06}" dt="2023-10-16T01:05:15.445" v="895" actId="47"/>
        <pc:sldMkLst>
          <pc:docMk/>
          <pc:sldMk cId="3874887575" sldId="1610"/>
        </pc:sldMkLst>
      </pc:sldChg>
      <pc:sldChg chg="add del">
        <pc:chgData name="Mag Selwa" userId="5dc855b3-2456-4cd0-96ca-6ce2d9ee3cae" providerId="ADAL" clId="{C84FD3D4-4E71-4D74-A644-8D04FF586B06}" dt="2023-10-16T01:05:15.445" v="895" actId="47"/>
        <pc:sldMkLst>
          <pc:docMk/>
          <pc:sldMk cId="1430101699" sldId="1611"/>
        </pc:sldMkLst>
      </pc:sldChg>
      <pc:sldChg chg="add del">
        <pc:chgData name="Mag Selwa" userId="5dc855b3-2456-4cd0-96ca-6ce2d9ee3cae" providerId="ADAL" clId="{C84FD3D4-4E71-4D74-A644-8D04FF586B06}" dt="2023-10-16T01:05:15.445" v="895" actId="47"/>
        <pc:sldMkLst>
          <pc:docMk/>
          <pc:sldMk cId="1892049299" sldId="1612"/>
        </pc:sldMkLst>
      </pc:sldChg>
      <pc:sldChg chg="add del">
        <pc:chgData name="Mag Selwa" userId="5dc855b3-2456-4cd0-96ca-6ce2d9ee3cae" providerId="ADAL" clId="{C84FD3D4-4E71-4D74-A644-8D04FF586B06}" dt="2023-10-16T01:05:15.445" v="895" actId="47"/>
        <pc:sldMkLst>
          <pc:docMk/>
          <pc:sldMk cId="348972913" sldId="1613"/>
        </pc:sldMkLst>
      </pc:sldChg>
      <pc:sldChg chg="add del">
        <pc:chgData name="Mag Selwa" userId="5dc855b3-2456-4cd0-96ca-6ce2d9ee3cae" providerId="ADAL" clId="{C84FD3D4-4E71-4D74-A644-8D04FF586B06}" dt="2023-10-16T01:05:15.445" v="895" actId="47"/>
        <pc:sldMkLst>
          <pc:docMk/>
          <pc:sldMk cId="2609010591" sldId="1615"/>
        </pc:sldMkLst>
      </pc:sldChg>
      <pc:sldChg chg="add del">
        <pc:chgData name="Mag Selwa" userId="5dc855b3-2456-4cd0-96ca-6ce2d9ee3cae" providerId="ADAL" clId="{C84FD3D4-4E71-4D74-A644-8D04FF586B06}" dt="2023-10-16T01:05:15.445" v="895" actId="47"/>
        <pc:sldMkLst>
          <pc:docMk/>
          <pc:sldMk cId="4095307358" sldId="1616"/>
        </pc:sldMkLst>
      </pc:sldChg>
      <pc:sldChg chg="add del">
        <pc:chgData name="Mag Selwa" userId="5dc855b3-2456-4cd0-96ca-6ce2d9ee3cae" providerId="ADAL" clId="{C84FD3D4-4E71-4D74-A644-8D04FF586B06}" dt="2023-10-16T01:05:15.445" v="895" actId="47"/>
        <pc:sldMkLst>
          <pc:docMk/>
          <pc:sldMk cId="909639318" sldId="1617"/>
        </pc:sldMkLst>
      </pc:sldChg>
      <pc:sldChg chg="add del">
        <pc:chgData name="Mag Selwa" userId="5dc855b3-2456-4cd0-96ca-6ce2d9ee3cae" providerId="ADAL" clId="{C84FD3D4-4E71-4D74-A644-8D04FF586B06}" dt="2023-10-16T01:05:15.445" v="895" actId="47"/>
        <pc:sldMkLst>
          <pc:docMk/>
          <pc:sldMk cId="1314959870" sldId="1618"/>
        </pc:sldMkLst>
      </pc:sldChg>
      <pc:sldChg chg="add del">
        <pc:chgData name="Mag Selwa" userId="5dc855b3-2456-4cd0-96ca-6ce2d9ee3cae" providerId="ADAL" clId="{C84FD3D4-4E71-4D74-A644-8D04FF586B06}" dt="2023-10-16T01:05:15.445" v="895" actId="47"/>
        <pc:sldMkLst>
          <pc:docMk/>
          <pc:sldMk cId="2921188298" sldId="1619"/>
        </pc:sldMkLst>
      </pc:sldChg>
      <pc:sldChg chg="add del">
        <pc:chgData name="Mag Selwa" userId="5dc855b3-2456-4cd0-96ca-6ce2d9ee3cae" providerId="ADAL" clId="{C84FD3D4-4E71-4D74-A644-8D04FF586B06}" dt="2023-10-16T01:05:15.445" v="895" actId="47"/>
        <pc:sldMkLst>
          <pc:docMk/>
          <pc:sldMk cId="2661220565" sldId="1620"/>
        </pc:sldMkLst>
      </pc:sldChg>
      <pc:sldChg chg="add del">
        <pc:chgData name="Mag Selwa" userId="5dc855b3-2456-4cd0-96ca-6ce2d9ee3cae" providerId="ADAL" clId="{C84FD3D4-4E71-4D74-A644-8D04FF586B06}" dt="2023-10-16T01:05:15.445" v="895" actId="47"/>
        <pc:sldMkLst>
          <pc:docMk/>
          <pc:sldMk cId="2047245095" sldId="1622"/>
        </pc:sldMkLst>
      </pc:sldChg>
      <pc:sldChg chg="add del">
        <pc:chgData name="Mag Selwa" userId="5dc855b3-2456-4cd0-96ca-6ce2d9ee3cae" providerId="ADAL" clId="{C84FD3D4-4E71-4D74-A644-8D04FF586B06}" dt="2023-10-16T01:05:15.445" v="895" actId="47"/>
        <pc:sldMkLst>
          <pc:docMk/>
          <pc:sldMk cId="3519486906" sldId="1623"/>
        </pc:sldMkLst>
      </pc:sldChg>
      <pc:sldChg chg="add del">
        <pc:chgData name="Mag Selwa" userId="5dc855b3-2456-4cd0-96ca-6ce2d9ee3cae" providerId="ADAL" clId="{C84FD3D4-4E71-4D74-A644-8D04FF586B06}" dt="2023-10-16T01:05:15.445" v="895" actId="47"/>
        <pc:sldMkLst>
          <pc:docMk/>
          <pc:sldMk cId="424560175" sldId="1624"/>
        </pc:sldMkLst>
      </pc:sldChg>
      <pc:sldChg chg="add del">
        <pc:chgData name="Mag Selwa" userId="5dc855b3-2456-4cd0-96ca-6ce2d9ee3cae" providerId="ADAL" clId="{C84FD3D4-4E71-4D74-A644-8D04FF586B06}" dt="2023-10-16T01:05:15.445" v="895" actId="47"/>
        <pc:sldMkLst>
          <pc:docMk/>
          <pc:sldMk cId="1013936242" sldId="1626"/>
        </pc:sldMkLst>
      </pc:sldChg>
      <pc:sldChg chg="add del">
        <pc:chgData name="Mag Selwa" userId="5dc855b3-2456-4cd0-96ca-6ce2d9ee3cae" providerId="ADAL" clId="{C84FD3D4-4E71-4D74-A644-8D04FF586B06}" dt="2023-10-16T01:05:15.445" v="895" actId="47"/>
        <pc:sldMkLst>
          <pc:docMk/>
          <pc:sldMk cId="3008134405" sldId="1627"/>
        </pc:sldMkLst>
      </pc:sldChg>
      <pc:sldChg chg="add del">
        <pc:chgData name="Mag Selwa" userId="5dc855b3-2456-4cd0-96ca-6ce2d9ee3cae" providerId="ADAL" clId="{C84FD3D4-4E71-4D74-A644-8D04FF586B06}" dt="2023-10-16T01:05:15.445" v="895" actId="47"/>
        <pc:sldMkLst>
          <pc:docMk/>
          <pc:sldMk cId="868405591" sldId="1628"/>
        </pc:sldMkLst>
      </pc:sldChg>
      <pc:sldChg chg="add del">
        <pc:chgData name="Mag Selwa" userId="5dc855b3-2456-4cd0-96ca-6ce2d9ee3cae" providerId="ADAL" clId="{C84FD3D4-4E71-4D74-A644-8D04FF586B06}" dt="2023-10-16T01:05:15.445" v="895" actId="47"/>
        <pc:sldMkLst>
          <pc:docMk/>
          <pc:sldMk cId="2032633813" sldId="1629"/>
        </pc:sldMkLst>
      </pc:sldChg>
      <pc:sldChg chg="add del">
        <pc:chgData name="Mag Selwa" userId="5dc855b3-2456-4cd0-96ca-6ce2d9ee3cae" providerId="ADAL" clId="{C84FD3D4-4E71-4D74-A644-8D04FF586B06}" dt="2023-10-16T01:05:15.445" v="895" actId="47"/>
        <pc:sldMkLst>
          <pc:docMk/>
          <pc:sldMk cId="2887259142" sldId="1632"/>
        </pc:sldMkLst>
      </pc:sldChg>
      <pc:sldChg chg="add del">
        <pc:chgData name="Mag Selwa" userId="5dc855b3-2456-4cd0-96ca-6ce2d9ee3cae" providerId="ADAL" clId="{C84FD3D4-4E71-4D74-A644-8D04FF586B06}" dt="2023-10-16T01:05:15.445" v="895" actId="47"/>
        <pc:sldMkLst>
          <pc:docMk/>
          <pc:sldMk cId="3120887362" sldId="1633"/>
        </pc:sldMkLst>
      </pc:sldChg>
      <pc:sldChg chg="add del">
        <pc:chgData name="Mag Selwa" userId="5dc855b3-2456-4cd0-96ca-6ce2d9ee3cae" providerId="ADAL" clId="{C84FD3D4-4E71-4D74-A644-8D04FF586B06}" dt="2023-10-16T01:05:15.445" v="895" actId="47"/>
        <pc:sldMkLst>
          <pc:docMk/>
          <pc:sldMk cId="486892713" sldId="1634"/>
        </pc:sldMkLst>
      </pc:sldChg>
      <pc:sldChg chg="add del">
        <pc:chgData name="Mag Selwa" userId="5dc855b3-2456-4cd0-96ca-6ce2d9ee3cae" providerId="ADAL" clId="{C84FD3D4-4E71-4D74-A644-8D04FF586B06}" dt="2023-10-16T01:05:15.445" v="895" actId="47"/>
        <pc:sldMkLst>
          <pc:docMk/>
          <pc:sldMk cId="794023085" sldId="1635"/>
        </pc:sldMkLst>
      </pc:sldChg>
      <pc:sldChg chg="add del">
        <pc:chgData name="Mag Selwa" userId="5dc855b3-2456-4cd0-96ca-6ce2d9ee3cae" providerId="ADAL" clId="{C84FD3D4-4E71-4D74-A644-8D04FF586B06}" dt="2023-10-16T01:05:15.445" v="895" actId="47"/>
        <pc:sldMkLst>
          <pc:docMk/>
          <pc:sldMk cId="1701909154" sldId="1636"/>
        </pc:sldMkLst>
      </pc:sldChg>
      <pc:sldChg chg="add del">
        <pc:chgData name="Mag Selwa" userId="5dc855b3-2456-4cd0-96ca-6ce2d9ee3cae" providerId="ADAL" clId="{C84FD3D4-4E71-4D74-A644-8D04FF586B06}" dt="2023-10-16T01:05:15.445" v="895" actId="47"/>
        <pc:sldMkLst>
          <pc:docMk/>
          <pc:sldMk cId="3194009013" sldId="1637"/>
        </pc:sldMkLst>
      </pc:sldChg>
      <pc:sldChg chg="add del">
        <pc:chgData name="Mag Selwa" userId="5dc855b3-2456-4cd0-96ca-6ce2d9ee3cae" providerId="ADAL" clId="{C84FD3D4-4E71-4D74-A644-8D04FF586B06}" dt="2023-10-16T01:05:15.445" v="895" actId="47"/>
        <pc:sldMkLst>
          <pc:docMk/>
          <pc:sldMk cId="3475891922" sldId="1638"/>
        </pc:sldMkLst>
      </pc:sldChg>
      <pc:sldChg chg="add del">
        <pc:chgData name="Mag Selwa" userId="5dc855b3-2456-4cd0-96ca-6ce2d9ee3cae" providerId="ADAL" clId="{C84FD3D4-4E71-4D74-A644-8D04FF586B06}" dt="2023-10-16T01:05:15.445" v="895" actId="47"/>
        <pc:sldMkLst>
          <pc:docMk/>
          <pc:sldMk cId="274159691" sldId="1639"/>
        </pc:sldMkLst>
      </pc:sldChg>
      <pc:sldChg chg="add del">
        <pc:chgData name="Mag Selwa" userId="5dc855b3-2456-4cd0-96ca-6ce2d9ee3cae" providerId="ADAL" clId="{C84FD3D4-4E71-4D74-A644-8D04FF586B06}" dt="2023-10-16T01:05:15.445" v="895" actId="47"/>
        <pc:sldMkLst>
          <pc:docMk/>
          <pc:sldMk cId="977094747" sldId="1640"/>
        </pc:sldMkLst>
      </pc:sldChg>
      <pc:sldChg chg="add del">
        <pc:chgData name="Mag Selwa" userId="5dc855b3-2456-4cd0-96ca-6ce2d9ee3cae" providerId="ADAL" clId="{C84FD3D4-4E71-4D74-A644-8D04FF586B06}" dt="2023-10-16T01:05:15.445" v="895" actId="47"/>
        <pc:sldMkLst>
          <pc:docMk/>
          <pc:sldMk cId="2595177036" sldId="1641"/>
        </pc:sldMkLst>
      </pc:sldChg>
      <pc:sldChg chg="add del">
        <pc:chgData name="Mag Selwa" userId="5dc855b3-2456-4cd0-96ca-6ce2d9ee3cae" providerId="ADAL" clId="{C84FD3D4-4E71-4D74-A644-8D04FF586B06}" dt="2023-10-16T01:05:15.445" v="895" actId="47"/>
        <pc:sldMkLst>
          <pc:docMk/>
          <pc:sldMk cId="3845074856" sldId="1642"/>
        </pc:sldMkLst>
      </pc:sldChg>
      <pc:sldChg chg="add del">
        <pc:chgData name="Mag Selwa" userId="5dc855b3-2456-4cd0-96ca-6ce2d9ee3cae" providerId="ADAL" clId="{C84FD3D4-4E71-4D74-A644-8D04FF586B06}" dt="2023-10-16T01:05:15.445" v="895" actId="47"/>
        <pc:sldMkLst>
          <pc:docMk/>
          <pc:sldMk cId="2859231290" sldId="1643"/>
        </pc:sldMkLst>
      </pc:sldChg>
      <pc:sldChg chg="add del">
        <pc:chgData name="Mag Selwa" userId="5dc855b3-2456-4cd0-96ca-6ce2d9ee3cae" providerId="ADAL" clId="{C84FD3D4-4E71-4D74-A644-8D04FF586B06}" dt="2023-10-16T01:05:15.445" v="895" actId="47"/>
        <pc:sldMkLst>
          <pc:docMk/>
          <pc:sldMk cId="1483252012" sldId="1644"/>
        </pc:sldMkLst>
      </pc:sldChg>
      <pc:sldChg chg="add del">
        <pc:chgData name="Mag Selwa" userId="5dc855b3-2456-4cd0-96ca-6ce2d9ee3cae" providerId="ADAL" clId="{C84FD3D4-4E71-4D74-A644-8D04FF586B06}" dt="2023-10-16T01:05:15.445" v="895" actId="47"/>
        <pc:sldMkLst>
          <pc:docMk/>
          <pc:sldMk cId="1682107341" sldId="1645"/>
        </pc:sldMkLst>
      </pc:sldChg>
      <pc:sldChg chg="add del">
        <pc:chgData name="Mag Selwa" userId="5dc855b3-2456-4cd0-96ca-6ce2d9ee3cae" providerId="ADAL" clId="{C84FD3D4-4E71-4D74-A644-8D04FF586B06}" dt="2023-10-16T01:05:15.445" v="895" actId="47"/>
        <pc:sldMkLst>
          <pc:docMk/>
          <pc:sldMk cId="3615055530" sldId="1646"/>
        </pc:sldMkLst>
      </pc:sldChg>
      <pc:sldChg chg="add del">
        <pc:chgData name="Mag Selwa" userId="5dc855b3-2456-4cd0-96ca-6ce2d9ee3cae" providerId="ADAL" clId="{C84FD3D4-4E71-4D74-A644-8D04FF586B06}" dt="2023-10-16T01:05:15.445" v="895" actId="47"/>
        <pc:sldMkLst>
          <pc:docMk/>
          <pc:sldMk cId="1764830888" sldId="1647"/>
        </pc:sldMkLst>
      </pc:sldChg>
      <pc:sldChg chg="add del">
        <pc:chgData name="Mag Selwa" userId="5dc855b3-2456-4cd0-96ca-6ce2d9ee3cae" providerId="ADAL" clId="{C84FD3D4-4E71-4D74-A644-8D04FF586B06}" dt="2023-10-16T01:05:15.445" v="895" actId="47"/>
        <pc:sldMkLst>
          <pc:docMk/>
          <pc:sldMk cId="275978467" sldId="1648"/>
        </pc:sldMkLst>
      </pc:sldChg>
      <pc:sldChg chg="add del">
        <pc:chgData name="Mag Selwa" userId="5dc855b3-2456-4cd0-96ca-6ce2d9ee3cae" providerId="ADAL" clId="{C84FD3D4-4E71-4D74-A644-8D04FF586B06}" dt="2023-10-16T01:05:15.445" v="895" actId="47"/>
        <pc:sldMkLst>
          <pc:docMk/>
          <pc:sldMk cId="4082203015" sldId="1649"/>
        </pc:sldMkLst>
      </pc:sldChg>
      <pc:sldChg chg="add del">
        <pc:chgData name="Mag Selwa" userId="5dc855b3-2456-4cd0-96ca-6ce2d9ee3cae" providerId="ADAL" clId="{C84FD3D4-4E71-4D74-A644-8D04FF586B06}" dt="2023-10-16T01:05:15.445" v="895" actId="47"/>
        <pc:sldMkLst>
          <pc:docMk/>
          <pc:sldMk cId="835112463" sldId="1650"/>
        </pc:sldMkLst>
      </pc:sldChg>
      <pc:sldChg chg="add del">
        <pc:chgData name="Mag Selwa" userId="5dc855b3-2456-4cd0-96ca-6ce2d9ee3cae" providerId="ADAL" clId="{C84FD3D4-4E71-4D74-A644-8D04FF586B06}" dt="2023-10-16T01:05:15.445" v="895" actId="47"/>
        <pc:sldMkLst>
          <pc:docMk/>
          <pc:sldMk cId="2615907717" sldId="1651"/>
        </pc:sldMkLst>
      </pc:sldChg>
      <pc:sldChg chg="add del">
        <pc:chgData name="Mag Selwa" userId="5dc855b3-2456-4cd0-96ca-6ce2d9ee3cae" providerId="ADAL" clId="{C84FD3D4-4E71-4D74-A644-8D04FF586B06}" dt="2023-10-16T01:05:15.445" v="895" actId="47"/>
        <pc:sldMkLst>
          <pc:docMk/>
          <pc:sldMk cId="1860862896" sldId="1652"/>
        </pc:sldMkLst>
      </pc:sldChg>
      <pc:sldChg chg="add del">
        <pc:chgData name="Mag Selwa" userId="5dc855b3-2456-4cd0-96ca-6ce2d9ee3cae" providerId="ADAL" clId="{C84FD3D4-4E71-4D74-A644-8D04FF586B06}" dt="2023-10-16T01:05:15.445" v="895" actId="47"/>
        <pc:sldMkLst>
          <pc:docMk/>
          <pc:sldMk cId="2931424968" sldId="1653"/>
        </pc:sldMkLst>
      </pc:sldChg>
      <pc:sldChg chg="add del">
        <pc:chgData name="Mag Selwa" userId="5dc855b3-2456-4cd0-96ca-6ce2d9ee3cae" providerId="ADAL" clId="{C84FD3D4-4E71-4D74-A644-8D04FF586B06}" dt="2023-10-16T01:05:15.445" v="895" actId="47"/>
        <pc:sldMkLst>
          <pc:docMk/>
          <pc:sldMk cId="1868341113" sldId="1654"/>
        </pc:sldMkLst>
      </pc:sldChg>
      <pc:sldChg chg="add del">
        <pc:chgData name="Mag Selwa" userId="5dc855b3-2456-4cd0-96ca-6ce2d9ee3cae" providerId="ADAL" clId="{C84FD3D4-4E71-4D74-A644-8D04FF586B06}" dt="2023-10-16T01:05:15.445" v="895" actId="47"/>
        <pc:sldMkLst>
          <pc:docMk/>
          <pc:sldMk cId="3473970220" sldId="1655"/>
        </pc:sldMkLst>
      </pc:sldChg>
      <pc:sldChg chg="add del">
        <pc:chgData name="Mag Selwa" userId="5dc855b3-2456-4cd0-96ca-6ce2d9ee3cae" providerId="ADAL" clId="{C84FD3D4-4E71-4D74-A644-8D04FF586B06}" dt="2023-10-16T01:05:15.445" v="895" actId="47"/>
        <pc:sldMkLst>
          <pc:docMk/>
          <pc:sldMk cId="1420422837" sldId="1656"/>
        </pc:sldMkLst>
      </pc:sldChg>
      <pc:sldChg chg="add del">
        <pc:chgData name="Mag Selwa" userId="5dc855b3-2456-4cd0-96ca-6ce2d9ee3cae" providerId="ADAL" clId="{C84FD3D4-4E71-4D74-A644-8D04FF586B06}" dt="2023-10-16T01:05:15.445" v="895" actId="47"/>
        <pc:sldMkLst>
          <pc:docMk/>
          <pc:sldMk cId="2474924715" sldId="1657"/>
        </pc:sldMkLst>
      </pc:sldChg>
      <pc:sldChg chg="add del">
        <pc:chgData name="Mag Selwa" userId="5dc855b3-2456-4cd0-96ca-6ce2d9ee3cae" providerId="ADAL" clId="{C84FD3D4-4E71-4D74-A644-8D04FF586B06}" dt="2023-10-16T01:05:15.445" v="895" actId="47"/>
        <pc:sldMkLst>
          <pc:docMk/>
          <pc:sldMk cId="1035727304" sldId="1658"/>
        </pc:sldMkLst>
      </pc:sldChg>
      <pc:sldChg chg="add del">
        <pc:chgData name="Mag Selwa" userId="5dc855b3-2456-4cd0-96ca-6ce2d9ee3cae" providerId="ADAL" clId="{C84FD3D4-4E71-4D74-A644-8D04FF586B06}" dt="2023-10-16T01:05:15.445" v="895" actId="47"/>
        <pc:sldMkLst>
          <pc:docMk/>
          <pc:sldMk cId="307747823" sldId="1659"/>
        </pc:sldMkLst>
      </pc:sldChg>
      <pc:sldChg chg="add del">
        <pc:chgData name="Mag Selwa" userId="5dc855b3-2456-4cd0-96ca-6ce2d9ee3cae" providerId="ADAL" clId="{C84FD3D4-4E71-4D74-A644-8D04FF586B06}" dt="2023-10-16T01:05:15.445" v="895" actId="47"/>
        <pc:sldMkLst>
          <pc:docMk/>
          <pc:sldMk cId="1886856117" sldId="1660"/>
        </pc:sldMkLst>
      </pc:sldChg>
      <pc:sldChg chg="add del">
        <pc:chgData name="Mag Selwa" userId="5dc855b3-2456-4cd0-96ca-6ce2d9ee3cae" providerId="ADAL" clId="{C84FD3D4-4E71-4D74-A644-8D04FF586B06}" dt="2023-10-16T01:05:15.445" v="895" actId="47"/>
        <pc:sldMkLst>
          <pc:docMk/>
          <pc:sldMk cId="899570918" sldId="1661"/>
        </pc:sldMkLst>
      </pc:sldChg>
      <pc:sldChg chg="add del">
        <pc:chgData name="Mag Selwa" userId="5dc855b3-2456-4cd0-96ca-6ce2d9ee3cae" providerId="ADAL" clId="{C84FD3D4-4E71-4D74-A644-8D04FF586B06}" dt="2023-10-16T01:05:15.445" v="895" actId="47"/>
        <pc:sldMkLst>
          <pc:docMk/>
          <pc:sldMk cId="696207156" sldId="1662"/>
        </pc:sldMkLst>
      </pc:sldChg>
      <pc:sldChg chg="add del">
        <pc:chgData name="Mag Selwa" userId="5dc855b3-2456-4cd0-96ca-6ce2d9ee3cae" providerId="ADAL" clId="{C84FD3D4-4E71-4D74-A644-8D04FF586B06}" dt="2023-10-16T01:05:15.445" v="895" actId="47"/>
        <pc:sldMkLst>
          <pc:docMk/>
          <pc:sldMk cId="3058320120" sldId="1663"/>
        </pc:sldMkLst>
      </pc:sldChg>
      <pc:sldChg chg="modSp add del mod">
        <pc:chgData name="Mag Selwa" userId="5dc855b3-2456-4cd0-96ca-6ce2d9ee3cae" providerId="ADAL" clId="{C84FD3D4-4E71-4D74-A644-8D04FF586B06}" dt="2023-10-16T01:05:15.445" v="895" actId="47"/>
        <pc:sldMkLst>
          <pc:docMk/>
          <pc:sldMk cId="404181828" sldId="1664"/>
        </pc:sldMkLst>
        <pc:spChg chg="mod">
          <ac:chgData name="Mag Selwa" userId="5dc855b3-2456-4cd0-96ca-6ce2d9ee3cae" providerId="ADAL" clId="{C84FD3D4-4E71-4D74-A644-8D04FF586B06}" dt="2023-10-15T19:54:27.139" v="45" actId="27636"/>
          <ac:spMkLst>
            <pc:docMk/>
            <pc:sldMk cId="404181828" sldId="1664"/>
            <ac:spMk id="522243" creationId="{00000000-0000-0000-0000-000000000000}"/>
          </ac:spMkLst>
        </pc:spChg>
      </pc:sldChg>
      <pc:sldChg chg="add del">
        <pc:chgData name="Mag Selwa" userId="5dc855b3-2456-4cd0-96ca-6ce2d9ee3cae" providerId="ADAL" clId="{C84FD3D4-4E71-4D74-A644-8D04FF586B06}" dt="2023-10-16T01:05:15.445" v="895" actId="47"/>
        <pc:sldMkLst>
          <pc:docMk/>
          <pc:sldMk cId="3476379266" sldId="1665"/>
        </pc:sldMkLst>
      </pc:sldChg>
      <pc:sldChg chg="add del">
        <pc:chgData name="Mag Selwa" userId="5dc855b3-2456-4cd0-96ca-6ce2d9ee3cae" providerId="ADAL" clId="{C84FD3D4-4E71-4D74-A644-8D04FF586B06}" dt="2023-10-16T01:05:15.445" v="895" actId="47"/>
        <pc:sldMkLst>
          <pc:docMk/>
          <pc:sldMk cId="3541795944" sldId="1666"/>
        </pc:sldMkLst>
      </pc:sldChg>
      <pc:sldChg chg="add del">
        <pc:chgData name="Mag Selwa" userId="5dc855b3-2456-4cd0-96ca-6ce2d9ee3cae" providerId="ADAL" clId="{C84FD3D4-4E71-4D74-A644-8D04FF586B06}" dt="2023-10-16T01:05:15.445" v="895" actId="47"/>
        <pc:sldMkLst>
          <pc:docMk/>
          <pc:sldMk cId="1299916646" sldId="1667"/>
        </pc:sldMkLst>
      </pc:sldChg>
      <pc:sldChg chg="add del">
        <pc:chgData name="Mag Selwa" userId="5dc855b3-2456-4cd0-96ca-6ce2d9ee3cae" providerId="ADAL" clId="{C84FD3D4-4E71-4D74-A644-8D04FF586B06}" dt="2023-10-16T01:05:15.445" v="895" actId="47"/>
        <pc:sldMkLst>
          <pc:docMk/>
          <pc:sldMk cId="3995098364" sldId="1668"/>
        </pc:sldMkLst>
      </pc:sldChg>
      <pc:sldChg chg="add del">
        <pc:chgData name="Mag Selwa" userId="5dc855b3-2456-4cd0-96ca-6ce2d9ee3cae" providerId="ADAL" clId="{C84FD3D4-4E71-4D74-A644-8D04FF586B06}" dt="2023-10-16T01:05:15.445" v="895" actId="47"/>
        <pc:sldMkLst>
          <pc:docMk/>
          <pc:sldMk cId="3662300596" sldId="1669"/>
        </pc:sldMkLst>
      </pc:sldChg>
      <pc:sldChg chg="add del">
        <pc:chgData name="Mag Selwa" userId="5dc855b3-2456-4cd0-96ca-6ce2d9ee3cae" providerId="ADAL" clId="{C84FD3D4-4E71-4D74-A644-8D04FF586B06}" dt="2023-10-16T01:05:19.689" v="896" actId="47"/>
        <pc:sldMkLst>
          <pc:docMk/>
          <pc:sldMk cId="1103312621" sldId="1670"/>
        </pc:sldMkLst>
      </pc:sldChg>
      <pc:sldChg chg="modSp mod">
        <pc:chgData name="Mag Selwa" userId="5dc855b3-2456-4cd0-96ca-6ce2d9ee3cae" providerId="ADAL" clId="{C84FD3D4-4E71-4D74-A644-8D04FF586B06}" dt="2023-10-15T23:59:13.177" v="76" actId="1076"/>
        <pc:sldMkLst>
          <pc:docMk/>
          <pc:sldMk cId="218477398" sldId="1671"/>
        </pc:sldMkLst>
        <pc:spChg chg="mod">
          <ac:chgData name="Mag Selwa" userId="5dc855b3-2456-4cd0-96ca-6ce2d9ee3cae" providerId="ADAL" clId="{C84FD3D4-4E71-4D74-A644-8D04FF586B06}" dt="2023-10-15T23:59:13.177" v="76" actId="1076"/>
          <ac:spMkLst>
            <pc:docMk/>
            <pc:sldMk cId="218477398" sldId="1671"/>
            <ac:spMk id="2" creationId="{00000000-0000-0000-0000-000000000000}"/>
          </ac:spMkLst>
        </pc:spChg>
      </pc:sldChg>
      <pc:sldChg chg="modSp mod">
        <pc:chgData name="Mag Selwa" userId="5dc855b3-2456-4cd0-96ca-6ce2d9ee3cae" providerId="ADAL" clId="{C84FD3D4-4E71-4D74-A644-8D04FF586B06}" dt="2023-10-15T23:59:22.232" v="78" actId="207"/>
        <pc:sldMkLst>
          <pc:docMk/>
          <pc:sldMk cId="1654901545" sldId="1672"/>
        </pc:sldMkLst>
        <pc:spChg chg="mod">
          <ac:chgData name="Mag Selwa" userId="5dc855b3-2456-4cd0-96ca-6ce2d9ee3cae" providerId="ADAL" clId="{C84FD3D4-4E71-4D74-A644-8D04FF586B06}" dt="2023-10-15T23:59:22.232" v="78" actId="207"/>
          <ac:spMkLst>
            <pc:docMk/>
            <pc:sldMk cId="1654901545" sldId="1672"/>
            <ac:spMk id="2" creationId="{00000000-0000-0000-0000-000000000000}"/>
          </ac:spMkLst>
        </pc:spChg>
      </pc:sldChg>
      <pc:sldChg chg="modSp mod">
        <pc:chgData name="Mag Selwa" userId="5dc855b3-2456-4cd0-96ca-6ce2d9ee3cae" providerId="ADAL" clId="{C84FD3D4-4E71-4D74-A644-8D04FF586B06}" dt="2023-10-15T23:59:28.674" v="79" actId="1076"/>
        <pc:sldMkLst>
          <pc:docMk/>
          <pc:sldMk cId="2239360578" sldId="1673"/>
        </pc:sldMkLst>
        <pc:spChg chg="mod">
          <ac:chgData name="Mag Selwa" userId="5dc855b3-2456-4cd0-96ca-6ce2d9ee3cae" providerId="ADAL" clId="{C84FD3D4-4E71-4D74-A644-8D04FF586B06}" dt="2023-10-15T23:59:28.674" v="79" actId="1076"/>
          <ac:spMkLst>
            <pc:docMk/>
            <pc:sldMk cId="2239360578" sldId="1673"/>
            <ac:spMk id="37890" creationId="{00000000-0000-0000-0000-000000000000}"/>
          </ac:spMkLst>
        </pc:spChg>
      </pc:sldChg>
      <pc:sldChg chg="addSp modSp mod">
        <pc:chgData name="Mag Selwa" userId="5dc855b3-2456-4cd0-96ca-6ce2d9ee3cae" providerId="ADAL" clId="{C84FD3D4-4E71-4D74-A644-8D04FF586B06}" dt="2023-10-16T00:01:29.023" v="120" actId="14100"/>
        <pc:sldMkLst>
          <pc:docMk/>
          <pc:sldMk cId="1292291076" sldId="1674"/>
        </pc:sldMkLst>
        <pc:spChg chg="add mod">
          <ac:chgData name="Mag Selwa" userId="5dc855b3-2456-4cd0-96ca-6ce2d9ee3cae" providerId="ADAL" clId="{C84FD3D4-4E71-4D74-A644-8D04FF586B06}" dt="2023-10-16T00:01:00.933" v="114" actId="14100"/>
          <ac:spMkLst>
            <pc:docMk/>
            <pc:sldMk cId="1292291076" sldId="1674"/>
            <ac:spMk id="3" creationId="{EBB1C5E9-850F-1A40-4349-E9F66D795110}"/>
          </ac:spMkLst>
        </pc:spChg>
        <pc:spChg chg="mod">
          <ac:chgData name="Mag Selwa" userId="5dc855b3-2456-4cd0-96ca-6ce2d9ee3cae" providerId="ADAL" clId="{C84FD3D4-4E71-4D74-A644-8D04FF586B06}" dt="2023-10-15T23:59:36.769" v="80" actId="1076"/>
          <ac:spMkLst>
            <pc:docMk/>
            <pc:sldMk cId="1292291076" sldId="1674"/>
            <ac:spMk id="38914" creationId="{00000000-0000-0000-0000-000000000000}"/>
          </ac:spMkLst>
        </pc:spChg>
        <pc:spChg chg="mod">
          <ac:chgData name="Mag Selwa" userId="5dc855b3-2456-4cd0-96ca-6ce2d9ee3cae" providerId="ADAL" clId="{C84FD3D4-4E71-4D74-A644-8D04FF586B06}" dt="2023-10-16T00:01:29.023" v="120" actId="14100"/>
          <ac:spMkLst>
            <pc:docMk/>
            <pc:sldMk cId="1292291076" sldId="1674"/>
            <ac:spMk id="38915" creationId="{00000000-0000-0000-0000-000000000000}"/>
          </ac:spMkLst>
        </pc:spChg>
        <pc:picChg chg="mod">
          <ac:chgData name="Mag Selwa" userId="5dc855b3-2456-4cd0-96ca-6ce2d9ee3cae" providerId="ADAL" clId="{C84FD3D4-4E71-4D74-A644-8D04FF586B06}" dt="2023-10-15T23:59:56.683" v="85" actId="14100"/>
          <ac:picMkLst>
            <pc:docMk/>
            <pc:sldMk cId="1292291076" sldId="1674"/>
            <ac:picMk id="2" creationId="{00000000-0000-0000-0000-000000000000}"/>
          </ac:picMkLst>
        </pc:picChg>
      </pc:sldChg>
      <pc:sldChg chg="modSp mod">
        <pc:chgData name="Mag Selwa" userId="5dc855b3-2456-4cd0-96ca-6ce2d9ee3cae" providerId="ADAL" clId="{C84FD3D4-4E71-4D74-A644-8D04FF586B06}" dt="2023-10-16T00:01:20.603" v="119" actId="14100"/>
        <pc:sldMkLst>
          <pc:docMk/>
          <pc:sldMk cId="3239589038" sldId="1675"/>
        </pc:sldMkLst>
        <pc:spChg chg="mod">
          <ac:chgData name="Mag Selwa" userId="5dc855b3-2456-4cd0-96ca-6ce2d9ee3cae" providerId="ADAL" clId="{C84FD3D4-4E71-4D74-A644-8D04FF586B06}" dt="2023-10-16T00:00:52.193" v="113" actId="1035"/>
          <ac:spMkLst>
            <pc:docMk/>
            <pc:sldMk cId="3239589038" sldId="1675"/>
            <ac:spMk id="39938" creationId="{00000000-0000-0000-0000-000000000000}"/>
          </ac:spMkLst>
        </pc:spChg>
        <pc:spChg chg="mod">
          <ac:chgData name="Mag Selwa" userId="5dc855b3-2456-4cd0-96ca-6ce2d9ee3cae" providerId="ADAL" clId="{C84FD3D4-4E71-4D74-A644-8D04FF586B06}" dt="2023-10-16T00:01:20.603" v="119" actId="14100"/>
          <ac:spMkLst>
            <pc:docMk/>
            <pc:sldMk cId="3239589038" sldId="1675"/>
            <ac:spMk id="39939" creationId="{00000000-0000-0000-0000-000000000000}"/>
          </ac:spMkLst>
        </pc:spChg>
      </pc:sldChg>
      <pc:sldChg chg="addSp modSp mod">
        <pc:chgData name="Mag Selwa" userId="5dc855b3-2456-4cd0-96ca-6ce2d9ee3cae" providerId="ADAL" clId="{C84FD3D4-4E71-4D74-A644-8D04FF586B06}" dt="2023-10-16T00:02:00.157" v="129" actId="1076"/>
        <pc:sldMkLst>
          <pc:docMk/>
          <pc:sldMk cId="4123434028" sldId="1676"/>
        </pc:sldMkLst>
        <pc:spChg chg="add mod">
          <ac:chgData name="Mag Selwa" userId="5dc855b3-2456-4cd0-96ca-6ce2d9ee3cae" providerId="ADAL" clId="{C84FD3D4-4E71-4D74-A644-8D04FF586B06}" dt="2023-10-16T00:01:42.863" v="124" actId="1076"/>
          <ac:spMkLst>
            <pc:docMk/>
            <pc:sldMk cId="4123434028" sldId="1676"/>
            <ac:spMk id="3" creationId="{BBD6D32D-DEB7-3420-2EBE-7D9FD8F8E404}"/>
          </ac:spMkLst>
        </pc:spChg>
        <pc:spChg chg="add mod">
          <ac:chgData name="Mag Selwa" userId="5dc855b3-2456-4cd0-96ca-6ce2d9ee3cae" providerId="ADAL" clId="{C84FD3D4-4E71-4D74-A644-8D04FF586B06}" dt="2023-10-16T00:01:54.549" v="127" actId="1035"/>
          <ac:spMkLst>
            <pc:docMk/>
            <pc:sldMk cId="4123434028" sldId="1676"/>
            <ac:spMk id="4" creationId="{DAECBC93-0680-D114-F619-3FCC64D2111F}"/>
          </ac:spMkLst>
        </pc:spChg>
        <pc:spChg chg="add mod">
          <ac:chgData name="Mag Selwa" userId="5dc855b3-2456-4cd0-96ca-6ce2d9ee3cae" providerId="ADAL" clId="{C84FD3D4-4E71-4D74-A644-8D04FF586B06}" dt="2023-10-16T00:02:00.157" v="129" actId="1076"/>
          <ac:spMkLst>
            <pc:docMk/>
            <pc:sldMk cId="4123434028" sldId="1676"/>
            <ac:spMk id="5" creationId="{A39DB5E1-CCFD-6B2A-7F93-CCD33640534B}"/>
          </ac:spMkLst>
        </pc:spChg>
        <pc:spChg chg="mod">
          <ac:chgData name="Mag Selwa" userId="5dc855b3-2456-4cd0-96ca-6ce2d9ee3cae" providerId="ADAL" clId="{C84FD3D4-4E71-4D74-A644-8D04FF586B06}" dt="2023-10-16T00:01:06.174" v="115" actId="1076"/>
          <ac:spMkLst>
            <pc:docMk/>
            <pc:sldMk cId="4123434028" sldId="1676"/>
            <ac:spMk id="39938" creationId="{00000000-0000-0000-0000-000000000000}"/>
          </ac:spMkLst>
        </pc:spChg>
        <pc:spChg chg="mod">
          <ac:chgData name="Mag Selwa" userId="5dc855b3-2456-4cd0-96ca-6ce2d9ee3cae" providerId="ADAL" clId="{C84FD3D4-4E71-4D74-A644-8D04FF586B06}" dt="2023-10-16T00:01:14.962" v="118" actId="14100"/>
          <ac:spMkLst>
            <pc:docMk/>
            <pc:sldMk cId="4123434028" sldId="1676"/>
            <ac:spMk id="39939" creationId="{00000000-0000-0000-0000-000000000000}"/>
          </ac:spMkLst>
        </pc:spChg>
        <pc:picChg chg="mod">
          <ac:chgData name="Mag Selwa" userId="5dc855b3-2456-4cd0-96ca-6ce2d9ee3cae" providerId="ADAL" clId="{C84FD3D4-4E71-4D74-A644-8D04FF586B06}" dt="2023-10-16T00:01:35.032" v="122" actId="14100"/>
          <ac:picMkLst>
            <pc:docMk/>
            <pc:sldMk cId="4123434028" sldId="1676"/>
            <ac:picMk id="2" creationId="{00000000-0000-0000-0000-000000000000}"/>
          </ac:picMkLst>
        </pc:picChg>
      </pc:sldChg>
      <pc:sldChg chg="modSp mod">
        <pc:chgData name="Mag Selwa" userId="5dc855b3-2456-4cd0-96ca-6ce2d9ee3cae" providerId="ADAL" clId="{C84FD3D4-4E71-4D74-A644-8D04FF586B06}" dt="2023-10-16T00:02:08.483" v="149" actId="1035"/>
        <pc:sldMkLst>
          <pc:docMk/>
          <pc:sldMk cId="532675062" sldId="1677"/>
        </pc:sldMkLst>
        <pc:spChg chg="mod">
          <ac:chgData name="Mag Selwa" userId="5dc855b3-2456-4cd0-96ca-6ce2d9ee3cae" providerId="ADAL" clId="{C84FD3D4-4E71-4D74-A644-8D04FF586B06}" dt="2023-10-16T00:02:08.483" v="149" actId="1035"/>
          <ac:spMkLst>
            <pc:docMk/>
            <pc:sldMk cId="532675062" sldId="1677"/>
            <ac:spMk id="40962" creationId="{00000000-0000-0000-0000-000000000000}"/>
          </ac:spMkLst>
        </pc:spChg>
      </pc:sldChg>
      <pc:sldChg chg="modSp mod">
        <pc:chgData name="Mag Selwa" userId="5dc855b3-2456-4cd0-96ca-6ce2d9ee3cae" providerId="ADAL" clId="{C84FD3D4-4E71-4D74-A644-8D04FF586B06}" dt="2023-10-16T00:11:53.352" v="176" actId="1036"/>
        <pc:sldMkLst>
          <pc:docMk/>
          <pc:sldMk cId="3083720572" sldId="1678"/>
        </pc:sldMkLst>
        <pc:spChg chg="mod">
          <ac:chgData name="Mag Selwa" userId="5dc855b3-2456-4cd0-96ca-6ce2d9ee3cae" providerId="ADAL" clId="{C84FD3D4-4E71-4D74-A644-8D04FF586B06}" dt="2023-10-16T00:11:53.352" v="176" actId="1036"/>
          <ac:spMkLst>
            <pc:docMk/>
            <pc:sldMk cId="3083720572" sldId="1678"/>
            <ac:spMk id="119810" creationId="{00000000-0000-0000-0000-000000000000}"/>
          </ac:spMkLst>
        </pc:spChg>
      </pc:sldChg>
      <pc:sldChg chg="addSp delSp modSp mod">
        <pc:chgData name="Mag Selwa" userId="5dc855b3-2456-4cd0-96ca-6ce2d9ee3cae" providerId="ADAL" clId="{C84FD3D4-4E71-4D74-A644-8D04FF586B06}" dt="2023-10-16T00:13:12.144" v="188" actId="1076"/>
        <pc:sldMkLst>
          <pc:docMk/>
          <pc:sldMk cId="1383023586" sldId="1679"/>
        </pc:sldMkLst>
        <pc:spChg chg="add mod">
          <ac:chgData name="Mag Selwa" userId="5dc855b3-2456-4cd0-96ca-6ce2d9ee3cae" providerId="ADAL" clId="{C84FD3D4-4E71-4D74-A644-8D04FF586B06}" dt="2023-10-16T00:13:05.739" v="187"/>
          <ac:spMkLst>
            <pc:docMk/>
            <pc:sldMk cId="1383023586" sldId="1679"/>
            <ac:spMk id="2" creationId="{2EE66760-193B-19A4-D73B-C47875B26249}"/>
          </ac:spMkLst>
        </pc:spChg>
        <pc:spChg chg="del mod">
          <ac:chgData name="Mag Selwa" userId="5dc855b3-2456-4cd0-96ca-6ce2d9ee3cae" providerId="ADAL" clId="{C84FD3D4-4E71-4D74-A644-8D04FF586B06}" dt="2023-10-16T00:13:03.326" v="186" actId="478"/>
          <ac:spMkLst>
            <pc:docMk/>
            <pc:sldMk cId="1383023586" sldId="1679"/>
            <ac:spMk id="549890" creationId="{00000000-0000-0000-0000-000000000000}"/>
          </ac:spMkLst>
        </pc:spChg>
        <pc:spChg chg="mod">
          <ac:chgData name="Mag Selwa" userId="5dc855b3-2456-4cd0-96ca-6ce2d9ee3cae" providerId="ADAL" clId="{C84FD3D4-4E71-4D74-A644-8D04FF586B06}" dt="2023-10-16T00:13:12.144" v="188" actId="1076"/>
          <ac:spMkLst>
            <pc:docMk/>
            <pc:sldMk cId="1383023586" sldId="1679"/>
            <ac:spMk id="549891" creationId="{00000000-0000-0000-0000-000000000000}"/>
          </ac:spMkLst>
        </pc:spChg>
      </pc:sldChg>
      <pc:sldChg chg="modSp mod">
        <pc:chgData name="Mag Selwa" userId="5dc855b3-2456-4cd0-96ca-6ce2d9ee3cae" providerId="ADAL" clId="{C84FD3D4-4E71-4D74-A644-8D04FF586B06}" dt="2023-10-16T00:13:25.087" v="191" actId="14100"/>
        <pc:sldMkLst>
          <pc:docMk/>
          <pc:sldMk cId="659883203" sldId="1680"/>
        </pc:sldMkLst>
        <pc:spChg chg="mod">
          <ac:chgData name="Mag Selwa" userId="5dc855b3-2456-4cd0-96ca-6ce2d9ee3cae" providerId="ADAL" clId="{C84FD3D4-4E71-4D74-A644-8D04FF586B06}" dt="2023-10-16T00:13:16.901" v="189" actId="1076"/>
          <ac:spMkLst>
            <pc:docMk/>
            <pc:sldMk cId="659883203" sldId="1680"/>
            <ac:spMk id="2" creationId="{00000000-0000-0000-0000-000000000000}"/>
          </ac:spMkLst>
        </pc:spChg>
        <pc:spChg chg="mod">
          <ac:chgData name="Mag Selwa" userId="5dc855b3-2456-4cd0-96ca-6ce2d9ee3cae" providerId="ADAL" clId="{C84FD3D4-4E71-4D74-A644-8D04FF586B06}" dt="2023-10-16T00:13:25.087" v="191" actId="14100"/>
          <ac:spMkLst>
            <pc:docMk/>
            <pc:sldMk cId="659883203" sldId="1680"/>
            <ac:spMk id="27651" creationId="{00000000-0000-0000-0000-000000000000}"/>
          </ac:spMkLst>
        </pc:spChg>
      </pc:sldChg>
      <pc:sldChg chg="addSp modSp mod">
        <pc:chgData name="Mag Selwa" userId="5dc855b3-2456-4cd0-96ca-6ce2d9ee3cae" providerId="ADAL" clId="{C84FD3D4-4E71-4D74-A644-8D04FF586B06}" dt="2023-10-16T00:14:31.569" v="213" actId="1076"/>
        <pc:sldMkLst>
          <pc:docMk/>
          <pc:sldMk cId="1570430620" sldId="1681"/>
        </pc:sldMkLst>
        <pc:spChg chg="add mod">
          <ac:chgData name="Mag Selwa" userId="5dc855b3-2456-4cd0-96ca-6ce2d9ee3cae" providerId="ADAL" clId="{C84FD3D4-4E71-4D74-A644-8D04FF586B06}" dt="2023-10-16T00:13:50.507" v="196" actId="1076"/>
          <ac:spMkLst>
            <pc:docMk/>
            <pc:sldMk cId="1570430620" sldId="1681"/>
            <ac:spMk id="3" creationId="{ED1DA260-8B93-8417-89CE-1360407DA25F}"/>
          </ac:spMkLst>
        </pc:spChg>
        <pc:spChg chg="add mod">
          <ac:chgData name="Mag Selwa" userId="5dc855b3-2456-4cd0-96ca-6ce2d9ee3cae" providerId="ADAL" clId="{C84FD3D4-4E71-4D74-A644-8D04FF586B06}" dt="2023-10-16T00:13:55.127" v="198" actId="1076"/>
          <ac:spMkLst>
            <pc:docMk/>
            <pc:sldMk cId="1570430620" sldId="1681"/>
            <ac:spMk id="4" creationId="{EC0B78C1-7948-5121-CD55-2691A31AFD89}"/>
          </ac:spMkLst>
        </pc:spChg>
        <pc:spChg chg="add mod">
          <ac:chgData name="Mag Selwa" userId="5dc855b3-2456-4cd0-96ca-6ce2d9ee3cae" providerId="ADAL" clId="{C84FD3D4-4E71-4D74-A644-8D04FF586B06}" dt="2023-10-16T00:14:03.406" v="202" actId="1036"/>
          <ac:spMkLst>
            <pc:docMk/>
            <pc:sldMk cId="1570430620" sldId="1681"/>
            <ac:spMk id="5" creationId="{181A5DDE-1B67-93C8-49C4-A914C3D0C7D1}"/>
          </ac:spMkLst>
        </pc:spChg>
        <pc:spChg chg="add mod">
          <ac:chgData name="Mag Selwa" userId="5dc855b3-2456-4cd0-96ca-6ce2d9ee3cae" providerId="ADAL" clId="{C84FD3D4-4E71-4D74-A644-8D04FF586B06}" dt="2023-10-16T00:14:10.419" v="204" actId="1076"/>
          <ac:spMkLst>
            <pc:docMk/>
            <pc:sldMk cId="1570430620" sldId="1681"/>
            <ac:spMk id="6" creationId="{1F7982EA-0442-5C40-CC1F-AC82740E8E00}"/>
          </ac:spMkLst>
        </pc:spChg>
        <pc:spChg chg="add mod">
          <ac:chgData name="Mag Selwa" userId="5dc855b3-2456-4cd0-96ca-6ce2d9ee3cae" providerId="ADAL" clId="{C84FD3D4-4E71-4D74-A644-8D04FF586B06}" dt="2023-10-16T00:14:17.984" v="207" actId="1036"/>
          <ac:spMkLst>
            <pc:docMk/>
            <pc:sldMk cId="1570430620" sldId="1681"/>
            <ac:spMk id="7" creationId="{488D1641-B2E7-2663-09D8-9A0B809FAD39}"/>
          </ac:spMkLst>
        </pc:spChg>
        <pc:spChg chg="add mod">
          <ac:chgData name="Mag Selwa" userId="5dc855b3-2456-4cd0-96ca-6ce2d9ee3cae" providerId="ADAL" clId="{C84FD3D4-4E71-4D74-A644-8D04FF586B06}" dt="2023-10-16T00:14:23.752" v="209" actId="1076"/>
          <ac:spMkLst>
            <pc:docMk/>
            <pc:sldMk cId="1570430620" sldId="1681"/>
            <ac:spMk id="8" creationId="{B0221244-2D74-387D-659B-B588A59B6A33}"/>
          </ac:spMkLst>
        </pc:spChg>
        <pc:spChg chg="add mod">
          <ac:chgData name="Mag Selwa" userId="5dc855b3-2456-4cd0-96ca-6ce2d9ee3cae" providerId="ADAL" clId="{C84FD3D4-4E71-4D74-A644-8D04FF586B06}" dt="2023-10-16T00:14:28.225" v="211" actId="1076"/>
          <ac:spMkLst>
            <pc:docMk/>
            <pc:sldMk cId="1570430620" sldId="1681"/>
            <ac:spMk id="9" creationId="{E37E5B2F-A514-1CDE-F268-5A9116A453AF}"/>
          </ac:spMkLst>
        </pc:spChg>
        <pc:spChg chg="add mod">
          <ac:chgData name="Mag Selwa" userId="5dc855b3-2456-4cd0-96ca-6ce2d9ee3cae" providerId="ADAL" clId="{C84FD3D4-4E71-4D74-A644-8D04FF586B06}" dt="2023-10-16T00:14:31.569" v="213" actId="1076"/>
          <ac:spMkLst>
            <pc:docMk/>
            <pc:sldMk cId="1570430620" sldId="1681"/>
            <ac:spMk id="10" creationId="{F847C197-7B37-67C9-8922-FFC4D6BD053E}"/>
          </ac:spMkLst>
        </pc:spChg>
        <pc:spChg chg="mod">
          <ac:chgData name="Mag Selwa" userId="5dc855b3-2456-4cd0-96ca-6ce2d9ee3cae" providerId="ADAL" clId="{C84FD3D4-4E71-4D74-A644-8D04FF586B06}" dt="2023-10-16T00:13:35.503" v="192" actId="1076"/>
          <ac:spMkLst>
            <pc:docMk/>
            <pc:sldMk cId="1570430620" sldId="1681"/>
            <ac:spMk id="559106" creationId="{00000000-0000-0000-0000-000000000000}"/>
          </ac:spMkLst>
        </pc:spChg>
        <pc:picChg chg="mod">
          <ac:chgData name="Mag Selwa" userId="5dc855b3-2456-4cd0-96ca-6ce2d9ee3cae" providerId="ADAL" clId="{C84FD3D4-4E71-4D74-A644-8D04FF586B06}" dt="2023-10-16T00:13:42.823" v="194" actId="14100"/>
          <ac:picMkLst>
            <pc:docMk/>
            <pc:sldMk cId="1570430620" sldId="1681"/>
            <ac:picMk id="2" creationId="{00000000-0000-0000-0000-000000000000}"/>
          </ac:picMkLst>
        </pc:picChg>
      </pc:sldChg>
      <pc:sldChg chg="addSp modSp mod">
        <pc:chgData name="Mag Selwa" userId="5dc855b3-2456-4cd0-96ca-6ce2d9ee3cae" providerId="ADAL" clId="{C84FD3D4-4E71-4D74-A644-8D04FF586B06}" dt="2023-10-16T00:18:05.861" v="279" actId="255"/>
        <pc:sldMkLst>
          <pc:docMk/>
          <pc:sldMk cId="1877686799" sldId="1682"/>
        </pc:sldMkLst>
        <pc:spChg chg="add mod">
          <ac:chgData name="Mag Selwa" userId="5dc855b3-2456-4cd0-96ca-6ce2d9ee3cae" providerId="ADAL" clId="{C84FD3D4-4E71-4D74-A644-8D04FF586B06}" dt="2023-10-16T00:16:16.372" v="228" actId="1036"/>
          <ac:spMkLst>
            <pc:docMk/>
            <pc:sldMk cId="1877686799" sldId="1682"/>
            <ac:spMk id="3" creationId="{A03B001F-D778-4E09-D6DC-B66F958D1D5D}"/>
          </ac:spMkLst>
        </pc:spChg>
        <pc:spChg chg="add mod">
          <ac:chgData name="Mag Selwa" userId="5dc855b3-2456-4cd0-96ca-6ce2d9ee3cae" providerId="ADAL" clId="{C84FD3D4-4E71-4D74-A644-8D04FF586B06}" dt="2023-10-16T00:16:20.711" v="230" actId="1076"/>
          <ac:spMkLst>
            <pc:docMk/>
            <pc:sldMk cId="1877686799" sldId="1682"/>
            <ac:spMk id="4" creationId="{C3ED54A9-01FE-7210-31CA-45A634D8B373}"/>
          </ac:spMkLst>
        </pc:spChg>
        <pc:spChg chg="add mod">
          <ac:chgData name="Mag Selwa" userId="5dc855b3-2456-4cd0-96ca-6ce2d9ee3cae" providerId="ADAL" clId="{C84FD3D4-4E71-4D74-A644-8D04FF586B06}" dt="2023-10-16T00:16:29.642" v="235" actId="1035"/>
          <ac:spMkLst>
            <pc:docMk/>
            <pc:sldMk cId="1877686799" sldId="1682"/>
            <ac:spMk id="5" creationId="{98F4E37B-4F68-333E-B26A-4BA9134955B8}"/>
          </ac:spMkLst>
        </pc:spChg>
        <pc:spChg chg="add mod">
          <ac:chgData name="Mag Selwa" userId="5dc855b3-2456-4cd0-96ca-6ce2d9ee3cae" providerId="ADAL" clId="{C84FD3D4-4E71-4D74-A644-8D04FF586B06}" dt="2023-10-16T00:16:34.290" v="237" actId="1076"/>
          <ac:spMkLst>
            <pc:docMk/>
            <pc:sldMk cId="1877686799" sldId="1682"/>
            <ac:spMk id="6" creationId="{A0EC3FF9-819D-AB2A-635D-2E93B6E9251F}"/>
          </ac:spMkLst>
        </pc:spChg>
        <pc:spChg chg="add mod">
          <ac:chgData name="Mag Selwa" userId="5dc855b3-2456-4cd0-96ca-6ce2d9ee3cae" providerId="ADAL" clId="{C84FD3D4-4E71-4D74-A644-8D04FF586B06}" dt="2023-10-16T00:16:38.225" v="239" actId="1076"/>
          <ac:spMkLst>
            <pc:docMk/>
            <pc:sldMk cId="1877686799" sldId="1682"/>
            <ac:spMk id="7" creationId="{63B24952-98E1-4881-EBB7-9629E75ECFDE}"/>
          </ac:spMkLst>
        </pc:spChg>
        <pc:spChg chg="add mod">
          <ac:chgData name="Mag Selwa" userId="5dc855b3-2456-4cd0-96ca-6ce2d9ee3cae" providerId="ADAL" clId="{C84FD3D4-4E71-4D74-A644-8D04FF586B06}" dt="2023-10-16T00:16:42.232" v="241" actId="1076"/>
          <ac:spMkLst>
            <pc:docMk/>
            <pc:sldMk cId="1877686799" sldId="1682"/>
            <ac:spMk id="8" creationId="{866DAD66-3530-BB8A-DA4D-4FEDECF60FA8}"/>
          </ac:spMkLst>
        </pc:spChg>
        <pc:spChg chg="add mod">
          <ac:chgData name="Mag Selwa" userId="5dc855b3-2456-4cd0-96ca-6ce2d9ee3cae" providerId="ADAL" clId="{C84FD3D4-4E71-4D74-A644-8D04FF586B06}" dt="2023-10-16T00:16:47.282" v="243" actId="1076"/>
          <ac:spMkLst>
            <pc:docMk/>
            <pc:sldMk cId="1877686799" sldId="1682"/>
            <ac:spMk id="9" creationId="{62577DC1-32CD-D448-9863-F478F57F4487}"/>
          </ac:spMkLst>
        </pc:spChg>
        <pc:spChg chg="mod">
          <ac:chgData name="Mag Selwa" userId="5dc855b3-2456-4cd0-96ca-6ce2d9ee3cae" providerId="ADAL" clId="{C84FD3D4-4E71-4D74-A644-8D04FF586B06}" dt="2023-10-16T00:15:24.376" v="215" actId="1076"/>
          <ac:spMkLst>
            <pc:docMk/>
            <pc:sldMk cId="1877686799" sldId="1682"/>
            <ac:spMk id="40962" creationId="{00000000-0000-0000-0000-000000000000}"/>
          </ac:spMkLst>
        </pc:spChg>
        <pc:spChg chg="mod">
          <ac:chgData name="Mag Selwa" userId="5dc855b3-2456-4cd0-96ca-6ce2d9ee3cae" providerId="ADAL" clId="{C84FD3D4-4E71-4D74-A644-8D04FF586B06}" dt="2023-10-16T00:18:05.861" v="279" actId="255"/>
          <ac:spMkLst>
            <pc:docMk/>
            <pc:sldMk cId="1877686799" sldId="1682"/>
            <ac:spMk id="40963" creationId="{00000000-0000-0000-0000-000000000000}"/>
          </ac:spMkLst>
        </pc:spChg>
        <pc:picChg chg="mod">
          <ac:chgData name="Mag Selwa" userId="5dc855b3-2456-4cd0-96ca-6ce2d9ee3cae" providerId="ADAL" clId="{C84FD3D4-4E71-4D74-A644-8D04FF586B06}" dt="2023-10-16T00:17:47.567" v="273" actId="1076"/>
          <ac:picMkLst>
            <pc:docMk/>
            <pc:sldMk cId="1877686799" sldId="1682"/>
            <ac:picMk id="2" creationId="{00000000-0000-0000-0000-000000000000}"/>
          </ac:picMkLst>
        </pc:picChg>
      </pc:sldChg>
      <pc:sldChg chg="modSp mod">
        <pc:chgData name="Mag Selwa" userId="5dc855b3-2456-4cd0-96ca-6ce2d9ee3cae" providerId="ADAL" clId="{C84FD3D4-4E71-4D74-A644-8D04FF586B06}" dt="2023-10-16T00:19:27.902" v="289" actId="20577"/>
        <pc:sldMkLst>
          <pc:docMk/>
          <pc:sldMk cId="1127800062" sldId="1683"/>
        </pc:sldMkLst>
        <pc:spChg chg="mod">
          <ac:chgData name="Mag Selwa" userId="5dc855b3-2456-4cd0-96ca-6ce2d9ee3cae" providerId="ADAL" clId="{C84FD3D4-4E71-4D74-A644-8D04FF586B06}" dt="2023-10-16T00:16:58.681" v="265" actId="1035"/>
          <ac:spMkLst>
            <pc:docMk/>
            <pc:sldMk cId="1127800062" sldId="1683"/>
            <ac:spMk id="40962" creationId="{00000000-0000-0000-0000-000000000000}"/>
          </ac:spMkLst>
        </pc:spChg>
        <pc:spChg chg="mod">
          <ac:chgData name="Mag Selwa" userId="5dc855b3-2456-4cd0-96ca-6ce2d9ee3cae" providerId="ADAL" clId="{C84FD3D4-4E71-4D74-A644-8D04FF586B06}" dt="2023-10-16T00:19:27.902" v="289" actId="20577"/>
          <ac:spMkLst>
            <pc:docMk/>
            <pc:sldMk cId="1127800062" sldId="1683"/>
            <ac:spMk id="40963" creationId="{00000000-0000-0000-0000-000000000000}"/>
          </ac:spMkLst>
        </pc:spChg>
      </pc:sldChg>
      <pc:sldChg chg="del">
        <pc:chgData name="Mag Selwa" userId="5dc855b3-2456-4cd0-96ca-6ce2d9ee3cae" providerId="ADAL" clId="{C84FD3D4-4E71-4D74-A644-8D04FF586B06}" dt="2023-10-16T00:18:27.946" v="280" actId="47"/>
        <pc:sldMkLst>
          <pc:docMk/>
          <pc:sldMk cId="2578083282" sldId="1684"/>
        </pc:sldMkLst>
      </pc:sldChg>
      <pc:sldChg chg="del">
        <pc:chgData name="Mag Selwa" userId="5dc855b3-2456-4cd0-96ca-6ce2d9ee3cae" providerId="ADAL" clId="{C84FD3D4-4E71-4D74-A644-8D04FF586B06}" dt="2023-10-16T00:19:35.519" v="290" actId="47"/>
        <pc:sldMkLst>
          <pc:docMk/>
          <pc:sldMk cId="552327972" sldId="1685"/>
        </pc:sldMkLst>
      </pc:sldChg>
      <pc:sldChg chg="addSp modSp mod">
        <pc:chgData name="Mag Selwa" userId="5dc855b3-2456-4cd0-96ca-6ce2d9ee3cae" providerId="ADAL" clId="{C84FD3D4-4E71-4D74-A644-8D04FF586B06}" dt="2023-10-16T00:20:56.867" v="315" actId="1036"/>
        <pc:sldMkLst>
          <pc:docMk/>
          <pc:sldMk cId="38827204" sldId="1686"/>
        </pc:sldMkLst>
        <pc:spChg chg="add mod">
          <ac:chgData name="Mag Selwa" userId="5dc855b3-2456-4cd0-96ca-6ce2d9ee3cae" providerId="ADAL" clId="{C84FD3D4-4E71-4D74-A644-8D04FF586B06}" dt="2023-10-16T00:20:40.805" v="305" actId="1076"/>
          <ac:spMkLst>
            <pc:docMk/>
            <pc:sldMk cId="38827204" sldId="1686"/>
            <ac:spMk id="2" creationId="{65883DF3-EF3C-C5EE-84A7-2D3B885C4901}"/>
          </ac:spMkLst>
        </pc:spChg>
        <pc:spChg chg="add mod">
          <ac:chgData name="Mag Selwa" userId="5dc855b3-2456-4cd0-96ca-6ce2d9ee3cae" providerId="ADAL" clId="{C84FD3D4-4E71-4D74-A644-8D04FF586B06}" dt="2023-10-16T00:20:44.704" v="307" actId="1076"/>
          <ac:spMkLst>
            <pc:docMk/>
            <pc:sldMk cId="38827204" sldId="1686"/>
            <ac:spMk id="3" creationId="{16D5DE52-2125-25C5-8A13-30BCF6D2EF19}"/>
          </ac:spMkLst>
        </pc:spChg>
        <pc:spChg chg="add mod">
          <ac:chgData name="Mag Selwa" userId="5dc855b3-2456-4cd0-96ca-6ce2d9ee3cae" providerId="ADAL" clId="{C84FD3D4-4E71-4D74-A644-8D04FF586B06}" dt="2023-10-16T00:20:50.344" v="311" actId="1036"/>
          <ac:spMkLst>
            <pc:docMk/>
            <pc:sldMk cId="38827204" sldId="1686"/>
            <ac:spMk id="4" creationId="{05C964BE-BC5C-AE43-D1D0-9D5ADD182082}"/>
          </ac:spMkLst>
        </pc:spChg>
        <pc:spChg chg="add mod">
          <ac:chgData name="Mag Selwa" userId="5dc855b3-2456-4cd0-96ca-6ce2d9ee3cae" providerId="ADAL" clId="{C84FD3D4-4E71-4D74-A644-8D04FF586B06}" dt="2023-10-16T00:20:56.867" v="315" actId="1036"/>
          <ac:spMkLst>
            <pc:docMk/>
            <pc:sldMk cId="38827204" sldId="1686"/>
            <ac:spMk id="6" creationId="{DC2D0408-78F8-D140-0AC3-BA2149D59125}"/>
          </ac:spMkLst>
        </pc:spChg>
        <pc:spChg chg="mod">
          <ac:chgData name="Mag Selwa" userId="5dc855b3-2456-4cd0-96ca-6ce2d9ee3cae" providerId="ADAL" clId="{C84FD3D4-4E71-4D74-A644-8D04FF586B06}" dt="2023-10-16T00:19:40.013" v="291" actId="1076"/>
          <ac:spMkLst>
            <pc:docMk/>
            <pc:sldMk cId="38827204" sldId="1686"/>
            <ac:spMk id="40962" creationId="{00000000-0000-0000-0000-000000000000}"/>
          </ac:spMkLst>
        </pc:spChg>
        <pc:spChg chg="mod">
          <ac:chgData name="Mag Selwa" userId="5dc855b3-2456-4cd0-96ca-6ce2d9ee3cae" providerId="ADAL" clId="{C84FD3D4-4E71-4D74-A644-8D04FF586B06}" dt="2023-10-16T00:19:47.292" v="292" actId="1076"/>
          <ac:spMkLst>
            <pc:docMk/>
            <pc:sldMk cId="38827204" sldId="1686"/>
            <ac:spMk id="40963" creationId="{00000000-0000-0000-0000-000000000000}"/>
          </ac:spMkLst>
        </pc:spChg>
        <pc:picChg chg="mod modCrop">
          <ac:chgData name="Mag Selwa" userId="5dc855b3-2456-4cd0-96ca-6ce2d9ee3cae" providerId="ADAL" clId="{C84FD3D4-4E71-4D74-A644-8D04FF586B06}" dt="2023-10-16T00:20:35.474" v="303" actId="1076"/>
          <ac:picMkLst>
            <pc:docMk/>
            <pc:sldMk cId="38827204" sldId="1686"/>
            <ac:picMk id="5" creationId="{00000000-0000-0000-0000-000000000000}"/>
          </ac:picMkLst>
        </pc:picChg>
      </pc:sldChg>
      <pc:sldChg chg="modSp mod">
        <pc:chgData name="Mag Selwa" userId="5dc855b3-2456-4cd0-96ca-6ce2d9ee3cae" providerId="ADAL" clId="{C84FD3D4-4E71-4D74-A644-8D04FF586B06}" dt="2023-10-16T00:21:10.945" v="317" actId="1076"/>
        <pc:sldMkLst>
          <pc:docMk/>
          <pc:sldMk cId="3134921575" sldId="1687"/>
        </pc:sldMkLst>
        <pc:spChg chg="mod">
          <ac:chgData name="Mag Selwa" userId="5dc855b3-2456-4cd0-96ca-6ce2d9ee3cae" providerId="ADAL" clId="{C84FD3D4-4E71-4D74-A644-8D04FF586B06}" dt="2023-10-16T00:21:03.538" v="316" actId="1076"/>
          <ac:spMkLst>
            <pc:docMk/>
            <pc:sldMk cId="3134921575" sldId="1687"/>
            <ac:spMk id="40962" creationId="{00000000-0000-0000-0000-000000000000}"/>
          </ac:spMkLst>
        </pc:spChg>
        <pc:spChg chg="mod">
          <ac:chgData name="Mag Selwa" userId="5dc855b3-2456-4cd0-96ca-6ce2d9ee3cae" providerId="ADAL" clId="{C84FD3D4-4E71-4D74-A644-8D04FF586B06}" dt="2023-10-16T00:21:10.945" v="317" actId="1076"/>
          <ac:spMkLst>
            <pc:docMk/>
            <pc:sldMk cId="3134921575" sldId="1687"/>
            <ac:spMk id="40963" creationId="{00000000-0000-0000-0000-000000000000}"/>
          </ac:spMkLst>
        </pc:spChg>
      </pc:sldChg>
      <pc:sldChg chg="addSp delSp modSp mod">
        <pc:chgData name="Mag Selwa" userId="5dc855b3-2456-4cd0-96ca-6ce2d9ee3cae" providerId="ADAL" clId="{C84FD3D4-4E71-4D74-A644-8D04FF586B06}" dt="2023-10-16T00:22:25.466" v="336" actId="478"/>
        <pc:sldMkLst>
          <pc:docMk/>
          <pc:sldMk cId="4190624257" sldId="1688"/>
        </pc:sldMkLst>
        <pc:spChg chg="add mod">
          <ac:chgData name="Mag Selwa" userId="5dc855b3-2456-4cd0-96ca-6ce2d9ee3cae" providerId="ADAL" clId="{C84FD3D4-4E71-4D74-A644-8D04FF586B06}" dt="2023-10-16T00:22:03.706" v="327" actId="14100"/>
          <ac:spMkLst>
            <pc:docMk/>
            <pc:sldMk cId="4190624257" sldId="1688"/>
            <ac:spMk id="2" creationId="{9E53A7D6-F2BD-0AA9-2302-C9F329F49664}"/>
          </ac:spMkLst>
        </pc:spChg>
        <pc:spChg chg="add mod">
          <ac:chgData name="Mag Selwa" userId="5dc855b3-2456-4cd0-96ca-6ce2d9ee3cae" providerId="ADAL" clId="{C84FD3D4-4E71-4D74-A644-8D04FF586B06}" dt="2023-10-16T00:22:10.132" v="329" actId="1076"/>
          <ac:spMkLst>
            <pc:docMk/>
            <pc:sldMk cId="4190624257" sldId="1688"/>
            <ac:spMk id="3" creationId="{FB1FB542-49EB-9A70-34B4-AF425D48B58A}"/>
          </ac:spMkLst>
        </pc:spChg>
        <pc:spChg chg="add del mod">
          <ac:chgData name="Mag Selwa" userId="5dc855b3-2456-4cd0-96ca-6ce2d9ee3cae" providerId="ADAL" clId="{C84FD3D4-4E71-4D74-A644-8D04FF586B06}" dt="2023-10-16T00:22:23.553" v="335" actId="478"/>
          <ac:spMkLst>
            <pc:docMk/>
            <pc:sldMk cId="4190624257" sldId="1688"/>
            <ac:spMk id="5" creationId="{784785C5-F4D7-6413-E0A7-56D342A5B3BD}"/>
          </ac:spMkLst>
        </pc:spChg>
        <pc:spChg chg="add mod">
          <ac:chgData name="Mag Selwa" userId="5dc855b3-2456-4cd0-96ca-6ce2d9ee3cae" providerId="ADAL" clId="{C84FD3D4-4E71-4D74-A644-8D04FF586B06}" dt="2023-10-16T00:22:15.070" v="332" actId="1076"/>
          <ac:spMkLst>
            <pc:docMk/>
            <pc:sldMk cId="4190624257" sldId="1688"/>
            <ac:spMk id="6" creationId="{9F88BFEE-2D34-3381-5EAD-404737A5A852}"/>
          </ac:spMkLst>
        </pc:spChg>
        <pc:spChg chg="add del mod">
          <ac:chgData name="Mag Selwa" userId="5dc855b3-2456-4cd0-96ca-6ce2d9ee3cae" providerId="ADAL" clId="{C84FD3D4-4E71-4D74-A644-8D04FF586B06}" dt="2023-10-16T00:22:25.466" v="336" actId="478"/>
          <ac:spMkLst>
            <pc:docMk/>
            <pc:sldMk cId="4190624257" sldId="1688"/>
            <ac:spMk id="7" creationId="{172F51E4-21BC-252D-1654-078D906AE7B0}"/>
          </ac:spMkLst>
        </pc:spChg>
        <pc:spChg chg="mod">
          <ac:chgData name="Mag Selwa" userId="5dc855b3-2456-4cd0-96ca-6ce2d9ee3cae" providerId="ADAL" clId="{C84FD3D4-4E71-4D74-A644-8D04FF586B06}" dt="2023-10-16T00:21:15.776" v="318" actId="1076"/>
          <ac:spMkLst>
            <pc:docMk/>
            <pc:sldMk cId="4190624257" sldId="1688"/>
            <ac:spMk id="40962" creationId="{00000000-0000-0000-0000-000000000000}"/>
          </ac:spMkLst>
        </pc:spChg>
        <pc:spChg chg="mod">
          <ac:chgData name="Mag Selwa" userId="5dc855b3-2456-4cd0-96ca-6ce2d9ee3cae" providerId="ADAL" clId="{C84FD3D4-4E71-4D74-A644-8D04FF586B06}" dt="2023-10-16T00:21:19.501" v="319" actId="1076"/>
          <ac:spMkLst>
            <pc:docMk/>
            <pc:sldMk cId="4190624257" sldId="1688"/>
            <ac:spMk id="40963" creationId="{00000000-0000-0000-0000-000000000000}"/>
          </ac:spMkLst>
        </pc:spChg>
        <pc:picChg chg="mod modCrop">
          <ac:chgData name="Mag Selwa" userId="5dc855b3-2456-4cd0-96ca-6ce2d9ee3cae" providerId="ADAL" clId="{C84FD3D4-4E71-4D74-A644-8D04FF586B06}" dt="2023-10-16T00:21:45.973" v="322" actId="14100"/>
          <ac:picMkLst>
            <pc:docMk/>
            <pc:sldMk cId="4190624257" sldId="1688"/>
            <ac:picMk id="4" creationId="{00000000-0000-0000-0000-000000000000}"/>
          </ac:picMkLst>
        </pc:picChg>
      </pc:sldChg>
      <pc:sldChg chg="modSp mod">
        <pc:chgData name="Mag Selwa" userId="5dc855b3-2456-4cd0-96ca-6ce2d9ee3cae" providerId="ADAL" clId="{C84FD3D4-4E71-4D74-A644-8D04FF586B06}" dt="2023-10-16T00:22:41.896" v="340" actId="14100"/>
        <pc:sldMkLst>
          <pc:docMk/>
          <pc:sldMk cId="557652839" sldId="1689"/>
        </pc:sldMkLst>
        <pc:spChg chg="mod">
          <ac:chgData name="Mag Selwa" userId="5dc855b3-2456-4cd0-96ca-6ce2d9ee3cae" providerId="ADAL" clId="{C84FD3D4-4E71-4D74-A644-8D04FF586B06}" dt="2023-10-16T00:22:34.593" v="338" actId="1076"/>
          <ac:spMkLst>
            <pc:docMk/>
            <pc:sldMk cId="557652839" sldId="1689"/>
            <ac:spMk id="2" creationId="{00000000-0000-0000-0000-000000000000}"/>
          </ac:spMkLst>
        </pc:spChg>
        <pc:spChg chg="mod">
          <ac:chgData name="Mag Selwa" userId="5dc855b3-2456-4cd0-96ca-6ce2d9ee3cae" providerId="ADAL" clId="{C84FD3D4-4E71-4D74-A644-8D04FF586B06}" dt="2023-10-16T00:22:41.896" v="340" actId="14100"/>
          <ac:spMkLst>
            <pc:docMk/>
            <pc:sldMk cId="557652839" sldId="1689"/>
            <ac:spMk id="3" creationId="{00000000-0000-0000-0000-000000000000}"/>
          </ac:spMkLst>
        </pc:spChg>
      </pc:sldChg>
      <pc:sldChg chg="addSp delSp modSp mod">
        <pc:chgData name="Mag Selwa" userId="5dc855b3-2456-4cd0-96ca-6ce2d9ee3cae" providerId="ADAL" clId="{C84FD3D4-4E71-4D74-A644-8D04FF586B06}" dt="2023-10-16T00:29:38.560" v="359" actId="1076"/>
        <pc:sldMkLst>
          <pc:docMk/>
          <pc:sldMk cId="3632858308" sldId="1690"/>
        </pc:sldMkLst>
        <pc:spChg chg="mod">
          <ac:chgData name="Mag Selwa" userId="5dc855b3-2456-4cd0-96ca-6ce2d9ee3cae" providerId="ADAL" clId="{C84FD3D4-4E71-4D74-A644-8D04FF586B06}" dt="2023-10-16T00:28:58.814" v="342" actId="207"/>
          <ac:spMkLst>
            <pc:docMk/>
            <pc:sldMk cId="3632858308" sldId="1690"/>
            <ac:spMk id="2" creationId="{00000000-0000-0000-0000-000000000000}"/>
          </ac:spMkLst>
        </pc:spChg>
        <pc:spChg chg="add del">
          <ac:chgData name="Mag Selwa" userId="5dc855b3-2456-4cd0-96ca-6ce2d9ee3cae" providerId="ADAL" clId="{C84FD3D4-4E71-4D74-A644-8D04FF586B06}" dt="2023-10-16T00:29:12.615" v="348" actId="22"/>
          <ac:spMkLst>
            <pc:docMk/>
            <pc:sldMk cId="3632858308" sldId="1690"/>
            <ac:spMk id="5" creationId="{C6097F40-44CF-8D1C-4575-0F4A88F512C4}"/>
          </ac:spMkLst>
        </pc:spChg>
        <pc:spChg chg="add mod">
          <ac:chgData name="Mag Selwa" userId="5dc855b3-2456-4cd0-96ca-6ce2d9ee3cae" providerId="ADAL" clId="{C84FD3D4-4E71-4D74-A644-8D04FF586B06}" dt="2023-10-16T00:29:23.907" v="351" actId="14100"/>
          <ac:spMkLst>
            <pc:docMk/>
            <pc:sldMk cId="3632858308" sldId="1690"/>
            <ac:spMk id="7" creationId="{3C0176FA-5D20-DB35-FD65-25C58D738802}"/>
          </ac:spMkLst>
        </pc:spChg>
        <pc:spChg chg="add mod">
          <ac:chgData name="Mag Selwa" userId="5dc855b3-2456-4cd0-96ca-6ce2d9ee3cae" providerId="ADAL" clId="{C84FD3D4-4E71-4D74-A644-8D04FF586B06}" dt="2023-10-16T00:29:27.435" v="353" actId="1076"/>
          <ac:spMkLst>
            <pc:docMk/>
            <pc:sldMk cId="3632858308" sldId="1690"/>
            <ac:spMk id="8" creationId="{7CB32BC8-6A22-89F7-64D3-765A6A6A587F}"/>
          </ac:spMkLst>
        </pc:spChg>
        <pc:spChg chg="add mod">
          <ac:chgData name="Mag Selwa" userId="5dc855b3-2456-4cd0-96ca-6ce2d9ee3cae" providerId="ADAL" clId="{C84FD3D4-4E71-4D74-A644-8D04FF586B06}" dt="2023-10-16T00:29:30.314" v="355" actId="1076"/>
          <ac:spMkLst>
            <pc:docMk/>
            <pc:sldMk cId="3632858308" sldId="1690"/>
            <ac:spMk id="9" creationId="{F00BC63E-D5F8-6676-D752-C990D7E05F16}"/>
          </ac:spMkLst>
        </pc:spChg>
        <pc:spChg chg="add mod">
          <ac:chgData name="Mag Selwa" userId="5dc855b3-2456-4cd0-96ca-6ce2d9ee3cae" providerId="ADAL" clId="{C84FD3D4-4E71-4D74-A644-8D04FF586B06}" dt="2023-10-16T00:29:34.294" v="357" actId="1076"/>
          <ac:spMkLst>
            <pc:docMk/>
            <pc:sldMk cId="3632858308" sldId="1690"/>
            <ac:spMk id="10" creationId="{18E6BEF5-4A35-820A-7DD6-D59F512AE89C}"/>
          </ac:spMkLst>
        </pc:spChg>
        <pc:spChg chg="add mod">
          <ac:chgData name="Mag Selwa" userId="5dc855b3-2456-4cd0-96ca-6ce2d9ee3cae" providerId="ADAL" clId="{C84FD3D4-4E71-4D74-A644-8D04FF586B06}" dt="2023-10-16T00:29:38.560" v="359" actId="1076"/>
          <ac:spMkLst>
            <pc:docMk/>
            <pc:sldMk cId="3632858308" sldId="1690"/>
            <ac:spMk id="11" creationId="{996AAA1C-6D27-CC79-655F-2F70275B4A9E}"/>
          </ac:spMkLst>
        </pc:spChg>
        <pc:picChg chg="mod">
          <ac:chgData name="Mag Selwa" userId="5dc855b3-2456-4cd0-96ca-6ce2d9ee3cae" providerId="ADAL" clId="{C84FD3D4-4E71-4D74-A644-8D04FF586B06}" dt="2023-10-16T00:29:09.259" v="346" actId="14100"/>
          <ac:picMkLst>
            <pc:docMk/>
            <pc:sldMk cId="3632858308" sldId="1690"/>
            <ac:picMk id="6" creationId="{00000000-0000-0000-0000-000000000000}"/>
          </ac:picMkLst>
        </pc:picChg>
      </pc:sldChg>
      <pc:sldChg chg="addSp modSp mod">
        <pc:chgData name="Mag Selwa" userId="5dc855b3-2456-4cd0-96ca-6ce2d9ee3cae" providerId="ADAL" clId="{C84FD3D4-4E71-4D74-A644-8D04FF586B06}" dt="2023-10-16T00:30:38.863" v="381" actId="1076"/>
        <pc:sldMkLst>
          <pc:docMk/>
          <pc:sldMk cId="600536928" sldId="1691"/>
        </pc:sldMkLst>
        <pc:spChg chg="mod">
          <ac:chgData name="Mag Selwa" userId="5dc855b3-2456-4cd0-96ca-6ce2d9ee3cae" providerId="ADAL" clId="{C84FD3D4-4E71-4D74-A644-8D04FF586B06}" dt="2023-10-16T00:29:47.412" v="361" actId="207"/>
          <ac:spMkLst>
            <pc:docMk/>
            <pc:sldMk cId="600536928" sldId="1691"/>
            <ac:spMk id="2" creationId="{00000000-0000-0000-0000-000000000000}"/>
          </ac:spMkLst>
        </pc:spChg>
        <pc:spChg chg="mod">
          <ac:chgData name="Mag Selwa" userId="5dc855b3-2456-4cd0-96ca-6ce2d9ee3cae" providerId="ADAL" clId="{C84FD3D4-4E71-4D74-A644-8D04FF586B06}" dt="2023-10-16T00:29:53.909" v="362" actId="1076"/>
          <ac:spMkLst>
            <pc:docMk/>
            <pc:sldMk cId="600536928" sldId="1691"/>
            <ac:spMk id="3" creationId="{00000000-0000-0000-0000-000000000000}"/>
          </ac:spMkLst>
        </pc:spChg>
        <pc:spChg chg="add mod">
          <ac:chgData name="Mag Selwa" userId="5dc855b3-2456-4cd0-96ca-6ce2d9ee3cae" providerId="ADAL" clId="{C84FD3D4-4E71-4D74-A644-8D04FF586B06}" dt="2023-10-16T00:30:14.685" v="369" actId="1076"/>
          <ac:spMkLst>
            <pc:docMk/>
            <pc:sldMk cId="600536928" sldId="1691"/>
            <ac:spMk id="7" creationId="{DB680F3C-8A7B-76F3-B037-9F5C55E6147F}"/>
          </ac:spMkLst>
        </pc:spChg>
        <pc:spChg chg="add mod">
          <ac:chgData name="Mag Selwa" userId="5dc855b3-2456-4cd0-96ca-6ce2d9ee3cae" providerId="ADAL" clId="{C84FD3D4-4E71-4D74-A644-8D04FF586B06}" dt="2023-10-16T00:30:17.988" v="371" actId="1076"/>
          <ac:spMkLst>
            <pc:docMk/>
            <pc:sldMk cId="600536928" sldId="1691"/>
            <ac:spMk id="8" creationId="{0C78996B-9C79-6D84-07D3-67AB26A86DE5}"/>
          </ac:spMkLst>
        </pc:spChg>
        <pc:spChg chg="add mod">
          <ac:chgData name="Mag Selwa" userId="5dc855b3-2456-4cd0-96ca-6ce2d9ee3cae" providerId="ADAL" clId="{C84FD3D4-4E71-4D74-A644-8D04FF586B06}" dt="2023-10-16T00:30:20.992" v="373" actId="1076"/>
          <ac:spMkLst>
            <pc:docMk/>
            <pc:sldMk cId="600536928" sldId="1691"/>
            <ac:spMk id="9" creationId="{86BE29EB-088F-966A-DA01-C4246885B1E4}"/>
          </ac:spMkLst>
        </pc:spChg>
        <pc:spChg chg="add mod">
          <ac:chgData name="Mag Selwa" userId="5dc855b3-2456-4cd0-96ca-6ce2d9ee3cae" providerId="ADAL" clId="{C84FD3D4-4E71-4D74-A644-8D04FF586B06}" dt="2023-10-16T00:30:26.678" v="375" actId="1076"/>
          <ac:spMkLst>
            <pc:docMk/>
            <pc:sldMk cId="600536928" sldId="1691"/>
            <ac:spMk id="10" creationId="{D903EE55-DEED-4D4A-773D-BBBE9162D2C1}"/>
          </ac:spMkLst>
        </pc:spChg>
        <pc:spChg chg="add mod">
          <ac:chgData name="Mag Selwa" userId="5dc855b3-2456-4cd0-96ca-6ce2d9ee3cae" providerId="ADAL" clId="{C84FD3D4-4E71-4D74-A644-8D04FF586B06}" dt="2023-10-16T00:30:29.912" v="377" actId="1076"/>
          <ac:spMkLst>
            <pc:docMk/>
            <pc:sldMk cId="600536928" sldId="1691"/>
            <ac:spMk id="11" creationId="{05EED778-2A72-9B0A-612A-305444C080AB}"/>
          </ac:spMkLst>
        </pc:spChg>
        <pc:spChg chg="add mod">
          <ac:chgData name="Mag Selwa" userId="5dc855b3-2456-4cd0-96ca-6ce2d9ee3cae" providerId="ADAL" clId="{C84FD3D4-4E71-4D74-A644-8D04FF586B06}" dt="2023-10-16T00:30:34.536" v="379" actId="1076"/>
          <ac:spMkLst>
            <pc:docMk/>
            <pc:sldMk cId="600536928" sldId="1691"/>
            <ac:spMk id="12" creationId="{6B7CD9AA-9660-56F9-304C-5CDB63D46C6E}"/>
          </ac:spMkLst>
        </pc:spChg>
        <pc:spChg chg="add mod">
          <ac:chgData name="Mag Selwa" userId="5dc855b3-2456-4cd0-96ca-6ce2d9ee3cae" providerId="ADAL" clId="{C84FD3D4-4E71-4D74-A644-8D04FF586B06}" dt="2023-10-16T00:30:38.863" v="381" actId="1076"/>
          <ac:spMkLst>
            <pc:docMk/>
            <pc:sldMk cId="600536928" sldId="1691"/>
            <ac:spMk id="13" creationId="{1D63A4D1-2436-3AC0-5841-BF8BED42FB71}"/>
          </ac:spMkLst>
        </pc:spChg>
        <pc:picChg chg="mod">
          <ac:chgData name="Mag Selwa" userId="5dc855b3-2456-4cd0-96ca-6ce2d9ee3cae" providerId="ADAL" clId="{C84FD3D4-4E71-4D74-A644-8D04FF586B06}" dt="2023-10-16T00:30:09.047" v="367" actId="14100"/>
          <ac:picMkLst>
            <pc:docMk/>
            <pc:sldMk cId="600536928" sldId="1691"/>
            <ac:picMk id="5" creationId="{00000000-0000-0000-0000-000000000000}"/>
          </ac:picMkLst>
        </pc:picChg>
        <pc:picChg chg="mod">
          <ac:chgData name="Mag Selwa" userId="5dc855b3-2456-4cd0-96ca-6ce2d9ee3cae" providerId="ADAL" clId="{C84FD3D4-4E71-4D74-A644-8D04FF586B06}" dt="2023-10-16T00:30:05.250" v="366" actId="14100"/>
          <ac:picMkLst>
            <pc:docMk/>
            <pc:sldMk cId="600536928" sldId="1691"/>
            <ac:picMk id="6" creationId="{00000000-0000-0000-0000-000000000000}"/>
          </ac:picMkLst>
        </pc:picChg>
      </pc:sldChg>
      <pc:sldChg chg="del">
        <pc:chgData name="Mag Selwa" userId="5dc855b3-2456-4cd0-96ca-6ce2d9ee3cae" providerId="ADAL" clId="{C84FD3D4-4E71-4D74-A644-8D04FF586B06}" dt="2023-10-16T00:31:16.185" v="384" actId="47"/>
        <pc:sldMkLst>
          <pc:docMk/>
          <pc:sldMk cId="36670508" sldId="1692"/>
        </pc:sldMkLst>
      </pc:sldChg>
      <pc:sldChg chg="modSp mod">
        <pc:chgData name="Mag Selwa" userId="5dc855b3-2456-4cd0-96ca-6ce2d9ee3cae" providerId="ADAL" clId="{C84FD3D4-4E71-4D74-A644-8D04FF586B06}" dt="2023-10-16T00:31:23.835" v="386" actId="1076"/>
        <pc:sldMkLst>
          <pc:docMk/>
          <pc:sldMk cId="3074401953" sldId="1693"/>
        </pc:sldMkLst>
        <pc:spChg chg="mod">
          <ac:chgData name="Mag Selwa" userId="5dc855b3-2456-4cd0-96ca-6ce2d9ee3cae" providerId="ADAL" clId="{C84FD3D4-4E71-4D74-A644-8D04FF586B06}" dt="2023-10-16T00:31:20.433" v="385" actId="1076"/>
          <ac:spMkLst>
            <pc:docMk/>
            <pc:sldMk cId="3074401953" sldId="1693"/>
            <ac:spMk id="2" creationId="{00000000-0000-0000-0000-000000000000}"/>
          </ac:spMkLst>
        </pc:spChg>
        <pc:spChg chg="mod">
          <ac:chgData name="Mag Selwa" userId="5dc855b3-2456-4cd0-96ca-6ce2d9ee3cae" providerId="ADAL" clId="{C84FD3D4-4E71-4D74-A644-8D04FF586B06}" dt="2023-10-16T00:31:23.835" v="386" actId="1076"/>
          <ac:spMkLst>
            <pc:docMk/>
            <pc:sldMk cId="3074401953" sldId="1693"/>
            <ac:spMk id="69635" creationId="{00000000-0000-0000-0000-000000000000}"/>
          </ac:spMkLst>
        </pc:spChg>
      </pc:sldChg>
      <pc:sldChg chg="modSp mod">
        <pc:chgData name="Mag Selwa" userId="5dc855b3-2456-4cd0-96ca-6ce2d9ee3cae" providerId="ADAL" clId="{C84FD3D4-4E71-4D74-A644-8D04FF586B06}" dt="2023-10-16T00:31:36.098" v="387" actId="1076"/>
        <pc:sldMkLst>
          <pc:docMk/>
          <pc:sldMk cId="1945045178" sldId="1694"/>
        </pc:sldMkLst>
        <pc:spChg chg="mod">
          <ac:chgData name="Mag Selwa" userId="5dc855b3-2456-4cd0-96ca-6ce2d9ee3cae" providerId="ADAL" clId="{C84FD3D4-4E71-4D74-A644-8D04FF586B06}" dt="2023-10-16T00:31:36.098" v="387" actId="1076"/>
          <ac:spMkLst>
            <pc:docMk/>
            <pc:sldMk cId="1945045178" sldId="1694"/>
            <ac:spMk id="546818" creationId="{00000000-0000-0000-0000-000000000000}"/>
          </ac:spMkLst>
        </pc:spChg>
      </pc:sldChg>
      <pc:sldChg chg="modSp mod">
        <pc:chgData name="Mag Selwa" userId="5dc855b3-2456-4cd0-96ca-6ce2d9ee3cae" providerId="ADAL" clId="{C84FD3D4-4E71-4D74-A644-8D04FF586B06}" dt="2023-10-16T00:31:41.012" v="388" actId="1076"/>
        <pc:sldMkLst>
          <pc:docMk/>
          <pc:sldMk cId="2409541799" sldId="1695"/>
        </pc:sldMkLst>
        <pc:spChg chg="mod">
          <ac:chgData name="Mag Selwa" userId="5dc855b3-2456-4cd0-96ca-6ce2d9ee3cae" providerId="ADAL" clId="{C84FD3D4-4E71-4D74-A644-8D04FF586B06}" dt="2023-10-16T00:31:41.012" v="388" actId="1076"/>
          <ac:spMkLst>
            <pc:docMk/>
            <pc:sldMk cId="2409541799" sldId="1695"/>
            <ac:spMk id="546818" creationId="{00000000-0000-0000-0000-000000000000}"/>
          </ac:spMkLst>
        </pc:spChg>
      </pc:sldChg>
      <pc:sldChg chg="modSp mod">
        <pc:chgData name="Mag Selwa" userId="5dc855b3-2456-4cd0-96ca-6ce2d9ee3cae" providerId="ADAL" clId="{C84FD3D4-4E71-4D74-A644-8D04FF586B06}" dt="2023-10-16T00:32:19.079" v="391" actId="207"/>
        <pc:sldMkLst>
          <pc:docMk/>
          <pc:sldMk cId="1026535387" sldId="1696"/>
        </pc:sldMkLst>
        <pc:spChg chg="mod">
          <ac:chgData name="Mag Selwa" userId="5dc855b3-2456-4cd0-96ca-6ce2d9ee3cae" providerId="ADAL" clId="{C84FD3D4-4E71-4D74-A644-8D04FF586B06}" dt="2023-10-16T00:32:16.399" v="390" actId="207"/>
          <ac:spMkLst>
            <pc:docMk/>
            <pc:sldMk cId="1026535387" sldId="1696"/>
            <ac:spMk id="5" creationId="{00000000-0000-0000-0000-000000000000}"/>
          </ac:spMkLst>
        </pc:spChg>
        <pc:spChg chg="mod">
          <ac:chgData name="Mag Selwa" userId="5dc855b3-2456-4cd0-96ca-6ce2d9ee3cae" providerId="ADAL" clId="{C84FD3D4-4E71-4D74-A644-8D04FF586B06}" dt="2023-10-16T00:32:19.079" v="391" actId="207"/>
          <ac:spMkLst>
            <pc:docMk/>
            <pc:sldMk cId="1026535387" sldId="1696"/>
            <ac:spMk id="6" creationId="{00000000-0000-0000-0000-000000000000}"/>
          </ac:spMkLst>
        </pc:spChg>
        <pc:spChg chg="mod">
          <ac:chgData name="Mag Selwa" userId="5dc855b3-2456-4cd0-96ca-6ce2d9ee3cae" providerId="ADAL" clId="{C84FD3D4-4E71-4D74-A644-8D04FF586B06}" dt="2023-10-16T00:31:53.057" v="389" actId="1076"/>
          <ac:spMkLst>
            <pc:docMk/>
            <pc:sldMk cId="1026535387" sldId="1696"/>
            <ac:spMk id="546818" creationId="{00000000-0000-0000-0000-000000000000}"/>
          </ac:spMkLst>
        </pc:spChg>
      </pc:sldChg>
      <pc:sldChg chg="addSp delSp modSp mod">
        <pc:chgData name="Mag Selwa" userId="5dc855b3-2456-4cd0-96ca-6ce2d9ee3cae" providerId="ADAL" clId="{C84FD3D4-4E71-4D74-A644-8D04FF586B06}" dt="2023-10-16T00:33:12.746" v="406" actId="478"/>
        <pc:sldMkLst>
          <pc:docMk/>
          <pc:sldMk cId="3399426419" sldId="1697"/>
        </pc:sldMkLst>
        <pc:spChg chg="add mod">
          <ac:chgData name="Mag Selwa" userId="5dc855b3-2456-4cd0-96ca-6ce2d9ee3cae" providerId="ADAL" clId="{C84FD3D4-4E71-4D74-A644-8D04FF586B06}" dt="2023-10-16T00:32:47.193" v="399"/>
          <ac:spMkLst>
            <pc:docMk/>
            <pc:sldMk cId="3399426419" sldId="1697"/>
            <ac:spMk id="3" creationId="{8FBDDB80-6AE7-4649-D4AE-6E2A82A5570F}"/>
          </ac:spMkLst>
        </pc:spChg>
        <pc:spChg chg="add del mod">
          <ac:chgData name="Mag Selwa" userId="5dc855b3-2456-4cd0-96ca-6ce2d9ee3cae" providerId="ADAL" clId="{C84FD3D4-4E71-4D74-A644-8D04FF586B06}" dt="2023-10-16T00:33:12.746" v="406" actId="478"/>
          <ac:spMkLst>
            <pc:docMk/>
            <pc:sldMk cId="3399426419" sldId="1697"/>
            <ac:spMk id="5" creationId="{D83E6032-9144-A05B-D40B-050FB0B106D7}"/>
          </ac:spMkLst>
        </pc:spChg>
        <pc:spChg chg="del mod">
          <ac:chgData name="Mag Selwa" userId="5dc855b3-2456-4cd0-96ca-6ce2d9ee3cae" providerId="ADAL" clId="{C84FD3D4-4E71-4D74-A644-8D04FF586B06}" dt="2023-10-16T00:32:49.480" v="400" actId="478"/>
          <ac:spMkLst>
            <pc:docMk/>
            <pc:sldMk cId="3399426419" sldId="1697"/>
            <ac:spMk id="17409" creationId="{00000000-0000-0000-0000-000000000000}"/>
          </ac:spMkLst>
        </pc:spChg>
        <pc:spChg chg="mod">
          <ac:chgData name="Mag Selwa" userId="5dc855b3-2456-4cd0-96ca-6ce2d9ee3cae" providerId="ADAL" clId="{C84FD3D4-4E71-4D74-A644-8D04FF586B06}" dt="2023-10-16T00:33:00.101" v="403" actId="14100"/>
          <ac:spMkLst>
            <pc:docMk/>
            <pc:sldMk cId="3399426419" sldId="1697"/>
            <ac:spMk id="17410" creationId="{00000000-0000-0000-0000-000000000000}"/>
          </ac:spMkLst>
        </pc:spChg>
      </pc:sldChg>
      <pc:sldChg chg="modSp mod">
        <pc:chgData name="Mag Selwa" userId="5dc855b3-2456-4cd0-96ca-6ce2d9ee3cae" providerId="ADAL" clId="{C84FD3D4-4E71-4D74-A644-8D04FF586B06}" dt="2023-10-16T00:33:24.078" v="426" actId="1076"/>
        <pc:sldMkLst>
          <pc:docMk/>
          <pc:sldMk cId="2074158629" sldId="1698"/>
        </pc:sldMkLst>
        <pc:spChg chg="mod">
          <ac:chgData name="Mag Selwa" userId="5dc855b3-2456-4cd0-96ca-6ce2d9ee3cae" providerId="ADAL" clId="{C84FD3D4-4E71-4D74-A644-8D04FF586B06}" dt="2023-10-16T00:33:20.452" v="425" actId="1035"/>
          <ac:spMkLst>
            <pc:docMk/>
            <pc:sldMk cId="2074158629" sldId="1698"/>
            <ac:spMk id="569346" creationId="{00000000-0000-0000-0000-000000000000}"/>
          </ac:spMkLst>
        </pc:spChg>
        <pc:spChg chg="mod">
          <ac:chgData name="Mag Selwa" userId="5dc855b3-2456-4cd0-96ca-6ce2d9ee3cae" providerId="ADAL" clId="{C84FD3D4-4E71-4D74-A644-8D04FF586B06}" dt="2023-10-16T00:33:24.078" v="426" actId="1076"/>
          <ac:spMkLst>
            <pc:docMk/>
            <pc:sldMk cId="2074158629" sldId="1698"/>
            <ac:spMk id="569347" creationId="{00000000-0000-0000-0000-000000000000}"/>
          </ac:spMkLst>
        </pc:spChg>
      </pc:sldChg>
      <pc:sldChg chg="modSp mod">
        <pc:chgData name="Mag Selwa" userId="5dc855b3-2456-4cd0-96ca-6ce2d9ee3cae" providerId="ADAL" clId="{C84FD3D4-4E71-4D74-A644-8D04FF586B06}" dt="2023-10-16T00:34:35.264" v="440" actId="1076"/>
        <pc:sldMkLst>
          <pc:docMk/>
          <pc:sldMk cId="1347368804" sldId="1699"/>
        </pc:sldMkLst>
        <pc:spChg chg="mod">
          <ac:chgData name="Mag Selwa" userId="5dc855b3-2456-4cd0-96ca-6ce2d9ee3cae" providerId="ADAL" clId="{C84FD3D4-4E71-4D74-A644-8D04FF586B06}" dt="2023-10-16T00:34:08.920" v="437" actId="207"/>
          <ac:spMkLst>
            <pc:docMk/>
            <pc:sldMk cId="1347368804" sldId="1699"/>
            <ac:spMk id="3" creationId="{00000000-0000-0000-0000-000000000000}"/>
          </ac:spMkLst>
        </pc:spChg>
        <pc:spChg chg="mod">
          <ac:chgData name="Mag Selwa" userId="5dc855b3-2456-4cd0-96ca-6ce2d9ee3cae" providerId="ADAL" clId="{C84FD3D4-4E71-4D74-A644-8D04FF586B06}" dt="2023-10-16T00:34:17.577" v="438" actId="207"/>
          <ac:spMkLst>
            <pc:docMk/>
            <pc:sldMk cId="1347368804" sldId="1699"/>
            <ac:spMk id="4" creationId="{00000000-0000-0000-0000-000000000000}"/>
          </ac:spMkLst>
        </pc:spChg>
        <pc:spChg chg="mod">
          <ac:chgData name="Mag Selwa" userId="5dc855b3-2456-4cd0-96ca-6ce2d9ee3cae" providerId="ADAL" clId="{C84FD3D4-4E71-4D74-A644-8D04FF586B06}" dt="2023-10-16T00:33:47.292" v="431" actId="20577"/>
          <ac:spMkLst>
            <pc:docMk/>
            <pc:sldMk cId="1347368804" sldId="1699"/>
            <ac:spMk id="12289" creationId="{00000000-0000-0000-0000-000000000000}"/>
          </ac:spMkLst>
        </pc:spChg>
        <pc:spChg chg="mod">
          <ac:chgData name="Mag Selwa" userId="5dc855b3-2456-4cd0-96ca-6ce2d9ee3cae" providerId="ADAL" clId="{C84FD3D4-4E71-4D74-A644-8D04FF586B06}" dt="2023-10-16T00:33:54.613" v="435" actId="1076"/>
          <ac:spMkLst>
            <pc:docMk/>
            <pc:sldMk cId="1347368804" sldId="1699"/>
            <ac:spMk id="12290" creationId="{00000000-0000-0000-0000-000000000000}"/>
          </ac:spMkLst>
        </pc:spChg>
        <pc:grpChg chg="mod">
          <ac:chgData name="Mag Selwa" userId="5dc855b3-2456-4cd0-96ca-6ce2d9ee3cae" providerId="ADAL" clId="{C84FD3D4-4E71-4D74-A644-8D04FF586B06}" dt="2023-10-16T00:34:35.264" v="440" actId="1076"/>
          <ac:grpSpMkLst>
            <pc:docMk/>
            <pc:sldMk cId="1347368804" sldId="1699"/>
            <ac:grpSpMk id="7" creationId="{00000000-0000-0000-0000-000000000000}"/>
          </ac:grpSpMkLst>
        </pc:grpChg>
      </pc:sldChg>
      <pc:sldChg chg="modSp mod">
        <pc:chgData name="Mag Selwa" userId="5dc855b3-2456-4cd0-96ca-6ce2d9ee3cae" providerId="ADAL" clId="{C84FD3D4-4E71-4D74-A644-8D04FF586B06}" dt="2023-10-16T00:35:30.453" v="456" actId="207"/>
        <pc:sldMkLst>
          <pc:docMk/>
          <pc:sldMk cId="1427739633" sldId="1700"/>
        </pc:sldMkLst>
        <pc:spChg chg="mod">
          <ac:chgData name="Mag Selwa" userId="5dc855b3-2456-4cd0-96ca-6ce2d9ee3cae" providerId="ADAL" clId="{C84FD3D4-4E71-4D74-A644-8D04FF586B06}" dt="2023-10-16T00:35:21.844" v="454" actId="207"/>
          <ac:spMkLst>
            <pc:docMk/>
            <pc:sldMk cId="1427739633" sldId="1700"/>
            <ac:spMk id="3" creationId="{00000000-0000-0000-0000-000000000000}"/>
          </ac:spMkLst>
        </pc:spChg>
        <pc:spChg chg="mod">
          <ac:chgData name="Mag Selwa" userId="5dc855b3-2456-4cd0-96ca-6ce2d9ee3cae" providerId="ADAL" clId="{C84FD3D4-4E71-4D74-A644-8D04FF586B06}" dt="2023-10-16T00:35:25.820" v="455" actId="207"/>
          <ac:spMkLst>
            <pc:docMk/>
            <pc:sldMk cId="1427739633" sldId="1700"/>
            <ac:spMk id="4" creationId="{00000000-0000-0000-0000-000000000000}"/>
          </ac:spMkLst>
        </pc:spChg>
        <pc:spChg chg="mod">
          <ac:chgData name="Mag Selwa" userId="5dc855b3-2456-4cd0-96ca-6ce2d9ee3cae" providerId="ADAL" clId="{C84FD3D4-4E71-4D74-A644-8D04FF586B06}" dt="2023-10-16T00:35:30.453" v="456" actId="207"/>
          <ac:spMkLst>
            <pc:docMk/>
            <pc:sldMk cId="1427739633" sldId="1700"/>
            <ac:spMk id="5" creationId="{00000000-0000-0000-0000-000000000000}"/>
          </ac:spMkLst>
        </pc:spChg>
        <pc:spChg chg="mod">
          <ac:chgData name="Mag Selwa" userId="5dc855b3-2456-4cd0-96ca-6ce2d9ee3cae" providerId="ADAL" clId="{C84FD3D4-4E71-4D74-A644-8D04FF586B06}" dt="2023-10-16T00:34:48.896" v="444" actId="20577"/>
          <ac:spMkLst>
            <pc:docMk/>
            <pc:sldMk cId="1427739633" sldId="1700"/>
            <ac:spMk id="13313" creationId="{00000000-0000-0000-0000-000000000000}"/>
          </ac:spMkLst>
        </pc:spChg>
        <pc:spChg chg="mod">
          <ac:chgData name="Mag Selwa" userId="5dc855b3-2456-4cd0-96ca-6ce2d9ee3cae" providerId="ADAL" clId="{C84FD3D4-4E71-4D74-A644-8D04FF586B06}" dt="2023-10-16T00:35:06.231" v="450" actId="1076"/>
          <ac:spMkLst>
            <pc:docMk/>
            <pc:sldMk cId="1427739633" sldId="1700"/>
            <ac:spMk id="13314" creationId="{00000000-0000-0000-0000-000000000000}"/>
          </ac:spMkLst>
        </pc:spChg>
      </pc:sldChg>
      <pc:sldChg chg="modSp mod">
        <pc:chgData name="Mag Selwa" userId="5dc855b3-2456-4cd0-96ca-6ce2d9ee3cae" providerId="ADAL" clId="{C84FD3D4-4E71-4D74-A644-8D04FF586B06}" dt="2023-10-16T00:35:52.069" v="460" actId="14100"/>
        <pc:sldMkLst>
          <pc:docMk/>
          <pc:sldMk cId="1441104094" sldId="1701"/>
        </pc:sldMkLst>
        <pc:spChg chg="mod">
          <ac:chgData name="Mag Selwa" userId="5dc855b3-2456-4cd0-96ca-6ce2d9ee3cae" providerId="ADAL" clId="{C84FD3D4-4E71-4D74-A644-8D04FF586B06}" dt="2023-10-16T00:35:44.979" v="458" actId="207"/>
          <ac:spMkLst>
            <pc:docMk/>
            <pc:sldMk cId="1441104094" sldId="1701"/>
            <ac:spMk id="14337" creationId="{00000000-0000-0000-0000-000000000000}"/>
          </ac:spMkLst>
        </pc:spChg>
        <pc:spChg chg="mod">
          <ac:chgData name="Mag Selwa" userId="5dc855b3-2456-4cd0-96ca-6ce2d9ee3cae" providerId="ADAL" clId="{C84FD3D4-4E71-4D74-A644-8D04FF586B06}" dt="2023-10-16T00:35:52.069" v="460" actId="14100"/>
          <ac:spMkLst>
            <pc:docMk/>
            <pc:sldMk cId="1441104094" sldId="1701"/>
            <ac:spMk id="14338" creationId="{00000000-0000-0000-0000-000000000000}"/>
          </ac:spMkLst>
        </pc:spChg>
      </pc:sldChg>
      <pc:sldChg chg="modSp mod">
        <pc:chgData name="Mag Selwa" userId="5dc855b3-2456-4cd0-96ca-6ce2d9ee3cae" providerId="ADAL" clId="{C84FD3D4-4E71-4D74-A644-8D04FF586B06}" dt="2023-10-16T00:36:04.688" v="464" actId="14100"/>
        <pc:sldMkLst>
          <pc:docMk/>
          <pc:sldMk cId="1887944482" sldId="1702"/>
        </pc:sldMkLst>
        <pc:spChg chg="mod">
          <ac:chgData name="Mag Selwa" userId="5dc855b3-2456-4cd0-96ca-6ce2d9ee3cae" providerId="ADAL" clId="{C84FD3D4-4E71-4D74-A644-8D04FF586B06}" dt="2023-10-16T00:35:58.269" v="462" actId="207"/>
          <ac:spMkLst>
            <pc:docMk/>
            <pc:sldMk cId="1887944482" sldId="1702"/>
            <ac:spMk id="15361" creationId="{00000000-0000-0000-0000-000000000000}"/>
          </ac:spMkLst>
        </pc:spChg>
        <pc:spChg chg="mod">
          <ac:chgData name="Mag Selwa" userId="5dc855b3-2456-4cd0-96ca-6ce2d9ee3cae" providerId="ADAL" clId="{C84FD3D4-4E71-4D74-A644-8D04FF586B06}" dt="2023-10-16T00:36:04.688" v="464" actId="14100"/>
          <ac:spMkLst>
            <pc:docMk/>
            <pc:sldMk cId="1887944482" sldId="1702"/>
            <ac:spMk id="15362" creationId="{00000000-0000-0000-0000-000000000000}"/>
          </ac:spMkLst>
        </pc:spChg>
      </pc:sldChg>
      <pc:sldChg chg="modSp mod">
        <pc:chgData name="Mag Selwa" userId="5dc855b3-2456-4cd0-96ca-6ce2d9ee3cae" providerId="ADAL" clId="{C84FD3D4-4E71-4D74-A644-8D04FF586B06}" dt="2023-10-16T00:36:21.379" v="468" actId="14100"/>
        <pc:sldMkLst>
          <pc:docMk/>
          <pc:sldMk cId="1540056703" sldId="1703"/>
        </pc:sldMkLst>
        <pc:spChg chg="mod">
          <ac:chgData name="Mag Selwa" userId="5dc855b3-2456-4cd0-96ca-6ce2d9ee3cae" providerId="ADAL" clId="{C84FD3D4-4E71-4D74-A644-8D04FF586B06}" dt="2023-10-16T00:36:16.237" v="466" actId="207"/>
          <ac:spMkLst>
            <pc:docMk/>
            <pc:sldMk cId="1540056703" sldId="1703"/>
            <ac:spMk id="49154" creationId="{00000000-0000-0000-0000-000000000000}"/>
          </ac:spMkLst>
        </pc:spChg>
        <pc:spChg chg="mod">
          <ac:chgData name="Mag Selwa" userId="5dc855b3-2456-4cd0-96ca-6ce2d9ee3cae" providerId="ADAL" clId="{C84FD3D4-4E71-4D74-A644-8D04FF586B06}" dt="2023-10-16T00:36:21.379" v="468" actId="14100"/>
          <ac:spMkLst>
            <pc:docMk/>
            <pc:sldMk cId="1540056703" sldId="1703"/>
            <ac:spMk id="49155" creationId="{00000000-0000-0000-0000-000000000000}"/>
          </ac:spMkLst>
        </pc:spChg>
      </pc:sldChg>
      <pc:sldChg chg="modSp mod">
        <pc:chgData name="Mag Selwa" userId="5dc855b3-2456-4cd0-96ca-6ce2d9ee3cae" providerId="ADAL" clId="{C84FD3D4-4E71-4D74-A644-8D04FF586B06}" dt="2023-10-16T00:37:42.103" v="488" actId="207"/>
        <pc:sldMkLst>
          <pc:docMk/>
          <pc:sldMk cId="1004479239" sldId="1704"/>
        </pc:sldMkLst>
        <pc:spChg chg="mod">
          <ac:chgData name="Mag Selwa" userId="5dc855b3-2456-4cd0-96ca-6ce2d9ee3cae" providerId="ADAL" clId="{C84FD3D4-4E71-4D74-A644-8D04FF586B06}" dt="2023-10-16T00:36:30.020" v="470" actId="207"/>
          <ac:spMkLst>
            <pc:docMk/>
            <pc:sldMk cId="1004479239" sldId="1704"/>
            <ac:spMk id="2" creationId="{00000000-0000-0000-0000-000000000000}"/>
          </ac:spMkLst>
        </pc:spChg>
        <pc:spChg chg="mod">
          <ac:chgData name="Mag Selwa" userId="5dc855b3-2456-4cd0-96ca-6ce2d9ee3cae" providerId="ADAL" clId="{C84FD3D4-4E71-4D74-A644-8D04FF586B06}" dt="2023-10-16T00:37:33.938" v="487" actId="20577"/>
          <ac:spMkLst>
            <pc:docMk/>
            <pc:sldMk cId="1004479239" sldId="1704"/>
            <ac:spMk id="3" creationId="{00000000-0000-0000-0000-000000000000}"/>
          </ac:spMkLst>
        </pc:spChg>
        <pc:spChg chg="mod">
          <ac:chgData name="Mag Selwa" userId="5dc855b3-2456-4cd0-96ca-6ce2d9ee3cae" providerId="ADAL" clId="{C84FD3D4-4E71-4D74-A644-8D04FF586B06}" dt="2023-10-16T00:37:42.103" v="488" actId="207"/>
          <ac:spMkLst>
            <pc:docMk/>
            <pc:sldMk cId="1004479239" sldId="1704"/>
            <ac:spMk id="5" creationId="{00000000-0000-0000-0000-000000000000}"/>
          </ac:spMkLst>
        </pc:spChg>
      </pc:sldChg>
      <pc:sldChg chg="modSp mod">
        <pc:chgData name="Mag Selwa" userId="5dc855b3-2456-4cd0-96ca-6ce2d9ee3cae" providerId="ADAL" clId="{C84FD3D4-4E71-4D74-A644-8D04FF586B06}" dt="2023-10-16T00:37:57.379" v="492" actId="14100"/>
        <pc:sldMkLst>
          <pc:docMk/>
          <pc:sldMk cId="584445424" sldId="1705"/>
        </pc:sldMkLst>
        <pc:spChg chg="mod">
          <ac:chgData name="Mag Selwa" userId="5dc855b3-2456-4cd0-96ca-6ce2d9ee3cae" providerId="ADAL" clId="{C84FD3D4-4E71-4D74-A644-8D04FF586B06}" dt="2023-10-16T00:37:51.196" v="490" actId="207"/>
          <ac:spMkLst>
            <pc:docMk/>
            <pc:sldMk cId="584445424" sldId="1705"/>
            <ac:spMk id="2" creationId="{00000000-0000-0000-0000-000000000000}"/>
          </ac:spMkLst>
        </pc:spChg>
        <pc:spChg chg="mod">
          <ac:chgData name="Mag Selwa" userId="5dc855b3-2456-4cd0-96ca-6ce2d9ee3cae" providerId="ADAL" clId="{C84FD3D4-4E71-4D74-A644-8D04FF586B06}" dt="2023-10-16T00:37:57.379" v="492" actId="14100"/>
          <ac:spMkLst>
            <pc:docMk/>
            <pc:sldMk cId="584445424" sldId="1705"/>
            <ac:spMk id="3" creationId="{00000000-0000-0000-0000-000000000000}"/>
          </ac:spMkLst>
        </pc:spChg>
      </pc:sldChg>
      <pc:sldChg chg="modSp mod">
        <pc:chgData name="Mag Selwa" userId="5dc855b3-2456-4cd0-96ca-6ce2d9ee3cae" providerId="ADAL" clId="{C84FD3D4-4E71-4D74-A644-8D04FF586B06}" dt="2023-10-16T00:38:16.169" v="496" actId="14100"/>
        <pc:sldMkLst>
          <pc:docMk/>
          <pc:sldMk cId="1071558585" sldId="1706"/>
        </pc:sldMkLst>
        <pc:spChg chg="mod">
          <ac:chgData name="Mag Selwa" userId="5dc855b3-2456-4cd0-96ca-6ce2d9ee3cae" providerId="ADAL" clId="{C84FD3D4-4E71-4D74-A644-8D04FF586B06}" dt="2023-10-16T00:38:10.258" v="494" actId="1076"/>
          <ac:spMkLst>
            <pc:docMk/>
            <pc:sldMk cId="1071558585" sldId="1706"/>
            <ac:spMk id="2" creationId="{00000000-0000-0000-0000-000000000000}"/>
          </ac:spMkLst>
        </pc:spChg>
        <pc:spChg chg="mod">
          <ac:chgData name="Mag Selwa" userId="5dc855b3-2456-4cd0-96ca-6ce2d9ee3cae" providerId="ADAL" clId="{C84FD3D4-4E71-4D74-A644-8D04FF586B06}" dt="2023-10-16T00:38:16.169" v="496" actId="14100"/>
          <ac:spMkLst>
            <pc:docMk/>
            <pc:sldMk cId="1071558585" sldId="1706"/>
            <ac:spMk id="3" creationId="{00000000-0000-0000-0000-000000000000}"/>
          </ac:spMkLst>
        </pc:spChg>
      </pc:sldChg>
      <pc:sldChg chg="modSp mod">
        <pc:chgData name="Mag Selwa" userId="5dc855b3-2456-4cd0-96ca-6ce2d9ee3cae" providerId="ADAL" clId="{C84FD3D4-4E71-4D74-A644-8D04FF586B06}" dt="2023-10-16T00:38:53.992" v="503" actId="207"/>
        <pc:sldMkLst>
          <pc:docMk/>
          <pc:sldMk cId="3158447770" sldId="1707"/>
        </pc:sldMkLst>
        <pc:spChg chg="mod">
          <ac:chgData name="Mag Selwa" userId="5dc855b3-2456-4cd0-96ca-6ce2d9ee3cae" providerId="ADAL" clId="{C84FD3D4-4E71-4D74-A644-8D04FF586B06}" dt="2023-10-16T00:38:36.217" v="498" actId="207"/>
          <ac:spMkLst>
            <pc:docMk/>
            <pc:sldMk cId="3158447770" sldId="1707"/>
            <ac:spMk id="2" creationId="{00000000-0000-0000-0000-000000000000}"/>
          </ac:spMkLst>
        </pc:spChg>
        <pc:spChg chg="mod">
          <ac:chgData name="Mag Selwa" userId="5dc855b3-2456-4cd0-96ca-6ce2d9ee3cae" providerId="ADAL" clId="{C84FD3D4-4E71-4D74-A644-8D04FF586B06}" dt="2023-10-16T00:38:45.496" v="501" actId="14100"/>
          <ac:spMkLst>
            <pc:docMk/>
            <pc:sldMk cId="3158447770" sldId="1707"/>
            <ac:spMk id="3" creationId="{00000000-0000-0000-0000-000000000000}"/>
          </ac:spMkLst>
        </pc:spChg>
        <pc:spChg chg="mod">
          <ac:chgData name="Mag Selwa" userId="5dc855b3-2456-4cd0-96ca-6ce2d9ee3cae" providerId="ADAL" clId="{C84FD3D4-4E71-4D74-A644-8D04FF586B06}" dt="2023-10-16T00:38:53.992" v="503" actId="207"/>
          <ac:spMkLst>
            <pc:docMk/>
            <pc:sldMk cId="3158447770" sldId="1707"/>
            <ac:spMk id="5" creationId="{00000000-0000-0000-0000-000000000000}"/>
          </ac:spMkLst>
        </pc:spChg>
      </pc:sldChg>
      <pc:sldChg chg="modSp mod">
        <pc:chgData name="Mag Selwa" userId="5dc855b3-2456-4cd0-96ca-6ce2d9ee3cae" providerId="ADAL" clId="{C84FD3D4-4E71-4D74-A644-8D04FF586B06}" dt="2023-10-16T00:39:00.558" v="505" actId="14100"/>
        <pc:sldMkLst>
          <pc:docMk/>
          <pc:sldMk cId="3508574132" sldId="1708"/>
        </pc:sldMkLst>
        <pc:spChg chg="mod">
          <ac:chgData name="Mag Selwa" userId="5dc855b3-2456-4cd0-96ca-6ce2d9ee3cae" providerId="ADAL" clId="{C84FD3D4-4E71-4D74-A644-8D04FF586B06}" dt="2023-10-16T00:38:57.319" v="504" actId="1076"/>
          <ac:spMkLst>
            <pc:docMk/>
            <pc:sldMk cId="3508574132" sldId="1708"/>
            <ac:spMk id="553986" creationId="{00000000-0000-0000-0000-000000000000}"/>
          </ac:spMkLst>
        </pc:spChg>
        <pc:spChg chg="mod">
          <ac:chgData name="Mag Selwa" userId="5dc855b3-2456-4cd0-96ca-6ce2d9ee3cae" providerId="ADAL" clId="{C84FD3D4-4E71-4D74-A644-8D04FF586B06}" dt="2023-10-16T00:39:00.558" v="505" actId="14100"/>
          <ac:spMkLst>
            <pc:docMk/>
            <pc:sldMk cId="3508574132" sldId="1708"/>
            <ac:spMk id="553987" creationId="{00000000-0000-0000-0000-000000000000}"/>
          </ac:spMkLst>
        </pc:spChg>
      </pc:sldChg>
      <pc:sldChg chg="addSp modSp mod">
        <pc:chgData name="Mag Selwa" userId="5dc855b3-2456-4cd0-96ca-6ce2d9ee3cae" providerId="ADAL" clId="{C84FD3D4-4E71-4D74-A644-8D04FF586B06}" dt="2023-10-16T00:39:58.956" v="525" actId="1076"/>
        <pc:sldMkLst>
          <pc:docMk/>
          <pc:sldMk cId="1067782197" sldId="1709"/>
        </pc:sldMkLst>
        <pc:spChg chg="mod">
          <ac:chgData name="Mag Selwa" userId="5dc855b3-2456-4cd0-96ca-6ce2d9ee3cae" providerId="ADAL" clId="{C84FD3D4-4E71-4D74-A644-8D04FF586B06}" dt="2023-10-16T00:39:16.029" v="510" actId="207"/>
          <ac:spMkLst>
            <pc:docMk/>
            <pc:sldMk cId="1067782197" sldId="1709"/>
            <ac:spMk id="2" creationId="{00000000-0000-0000-0000-000000000000}"/>
          </ac:spMkLst>
        </pc:spChg>
        <pc:spChg chg="mod">
          <ac:chgData name="Mag Selwa" userId="5dc855b3-2456-4cd0-96ca-6ce2d9ee3cae" providerId="ADAL" clId="{C84FD3D4-4E71-4D74-A644-8D04FF586B06}" dt="2023-10-16T00:39:19.440" v="511" actId="1076"/>
          <ac:spMkLst>
            <pc:docMk/>
            <pc:sldMk cId="1067782197" sldId="1709"/>
            <ac:spMk id="3" creationId="{00000000-0000-0000-0000-000000000000}"/>
          </ac:spMkLst>
        </pc:spChg>
        <pc:spChg chg="add mod">
          <ac:chgData name="Mag Selwa" userId="5dc855b3-2456-4cd0-96ca-6ce2d9ee3cae" providerId="ADAL" clId="{C84FD3D4-4E71-4D74-A644-8D04FF586B06}" dt="2023-10-16T00:39:46.630" v="517" actId="14100"/>
          <ac:spMkLst>
            <pc:docMk/>
            <pc:sldMk cId="1067782197" sldId="1709"/>
            <ac:spMk id="6" creationId="{2668552F-8116-A7AC-9A8D-7D8E0ACA9C5A}"/>
          </ac:spMkLst>
        </pc:spChg>
        <pc:spChg chg="add mod">
          <ac:chgData name="Mag Selwa" userId="5dc855b3-2456-4cd0-96ca-6ce2d9ee3cae" providerId="ADAL" clId="{C84FD3D4-4E71-4D74-A644-8D04FF586B06}" dt="2023-10-16T00:39:50.401" v="519" actId="1076"/>
          <ac:spMkLst>
            <pc:docMk/>
            <pc:sldMk cId="1067782197" sldId="1709"/>
            <ac:spMk id="7" creationId="{FDCD31E4-B056-E742-A953-4315758571AF}"/>
          </ac:spMkLst>
        </pc:spChg>
        <pc:spChg chg="add mod">
          <ac:chgData name="Mag Selwa" userId="5dc855b3-2456-4cd0-96ca-6ce2d9ee3cae" providerId="ADAL" clId="{C84FD3D4-4E71-4D74-A644-8D04FF586B06}" dt="2023-10-16T00:39:53.490" v="521" actId="1076"/>
          <ac:spMkLst>
            <pc:docMk/>
            <pc:sldMk cId="1067782197" sldId="1709"/>
            <ac:spMk id="8" creationId="{9FB14192-40DC-BE42-B608-E36EDC56867F}"/>
          </ac:spMkLst>
        </pc:spChg>
        <pc:spChg chg="add mod">
          <ac:chgData name="Mag Selwa" userId="5dc855b3-2456-4cd0-96ca-6ce2d9ee3cae" providerId="ADAL" clId="{C84FD3D4-4E71-4D74-A644-8D04FF586B06}" dt="2023-10-16T00:39:56.384" v="523" actId="1076"/>
          <ac:spMkLst>
            <pc:docMk/>
            <pc:sldMk cId="1067782197" sldId="1709"/>
            <ac:spMk id="9" creationId="{4EEA430B-1219-0FD8-27A6-94D6E9EC471B}"/>
          </ac:spMkLst>
        </pc:spChg>
        <pc:spChg chg="add mod">
          <ac:chgData name="Mag Selwa" userId="5dc855b3-2456-4cd0-96ca-6ce2d9ee3cae" providerId="ADAL" clId="{C84FD3D4-4E71-4D74-A644-8D04FF586B06}" dt="2023-10-16T00:39:58.956" v="525" actId="1076"/>
          <ac:spMkLst>
            <pc:docMk/>
            <pc:sldMk cId="1067782197" sldId="1709"/>
            <ac:spMk id="10" creationId="{542B9784-768D-BE80-C75D-CA6DB43380EA}"/>
          </ac:spMkLst>
        </pc:spChg>
        <pc:picChg chg="mod">
          <ac:chgData name="Mag Selwa" userId="5dc855b3-2456-4cd0-96ca-6ce2d9ee3cae" providerId="ADAL" clId="{C84FD3D4-4E71-4D74-A644-8D04FF586B06}" dt="2023-10-16T00:39:24.180" v="513" actId="14100"/>
          <ac:picMkLst>
            <pc:docMk/>
            <pc:sldMk cId="1067782197" sldId="1709"/>
            <ac:picMk id="5" creationId="{00000000-0000-0000-0000-000000000000}"/>
          </ac:picMkLst>
        </pc:picChg>
      </pc:sldChg>
      <pc:sldChg chg="addSp delSp modSp mod">
        <pc:chgData name="Mag Selwa" userId="5dc855b3-2456-4cd0-96ca-6ce2d9ee3cae" providerId="ADAL" clId="{C84FD3D4-4E71-4D74-A644-8D04FF586B06}" dt="2023-10-16T00:41:19.012" v="559" actId="1076"/>
        <pc:sldMkLst>
          <pc:docMk/>
          <pc:sldMk cId="1696621605" sldId="1710"/>
        </pc:sldMkLst>
        <pc:spChg chg="add mod">
          <ac:chgData name="Mag Selwa" userId="5dc855b3-2456-4cd0-96ca-6ce2d9ee3cae" providerId="ADAL" clId="{C84FD3D4-4E71-4D74-A644-8D04FF586B06}" dt="2023-10-16T00:40:49.574" v="546" actId="14100"/>
          <ac:spMkLst>
            <pc:docMk/>
            <pc:sldMk cId="1696621605" sldId="1710"/>
            <ac:spMk id="3" creationId="{DFCD8773-02B4-FE55-DDC4-606DC66F254E}"/>
          </ac:spMkLst>
        </pc:spChg>
        <pc:spChg chg="add del mod">
          <ac:chgData name="Mag Selwa" userId="5dc855b3-2456-4cd0-96ca-6ce2d9ee3cae" providerId="ADAL" clId="{C84FD3D4-4E71-4D74-A644-8D04FF586B06}" dt="2023-10-16T00:40:37.538" v="540"/>
          <ac:spMkLst>
            <pc:docMk/>
            <pc:sldMk cId="1696621605" sldId="1710"/>
            <ac:spMk id="4" creationId="{8E0E628A-2BF1-D912-F254-3DC3084E923F}"/>
          </ac:spMkLst>
        </pc:spChg>
        <pc:spChg chg="add mod">
          <ac:chgData name="Mag Selwa" userId="5dc855b3-2456-4cd0-96ca-6ce2d9ee3cae" providerId="ADAL" clId="{C84FD3D4-4E71-4D74-A644-8D04FF586B06}" dt="2023-10-16T00:40:55.302" v="548" actId="1076"/>
          <ac:spMkLst>
            <pc:docMk/>
            <pc:sldMk cId="1696621605" sldId="1710"/>
            <ac:spMk id="5" creationId="{05319267-39EC-983A-CCDA-F1306E00C998}"/>
          </ac:spMkLst>
        </pc:spChg>
        <pc:spChg chg="add mod">
          <ac:chgData name="Mag Selwa" userId="5dc855b3-2456-4cd0-96ca-6ce2d9ee3cae" providerId="ADAL" clId="{C84FD3D4-4E71-4D74-A644-8D04FF586B06}" dt="2023-10-16T00:40:59.369" v="550" actId="1076"/>
          <ac:spMkLst>
            <pc:docMk/>
            <pc:sldMk cId="1696621605" sldId="1710"/>
            <ac:spMk id="6" creationId="{5370A112-8EBA-CED9-5D01-3B8E5B6A33E3}"/>
          </ac:spMkLst>
        </pc:spChg>
        <pc:spChg chg="add mod">
          <ac:chgData name="Mag Selwa" userId="5dc855b3-2456-4cd0-96ca-6ce2d9ee3cae" providerId="ADAL" clId="{C84FD3D4-4E71-4D74-A644-8D04FF586B06}" dt="2023-10-16T00:41:02.611" v="552" actId="1076"/>
          <ac:spMkLst>
            <pc:docMk/>
            <pc:sldMk cId="1696621605" sldId="1710"/>
            <ac:spMk id="7" creationId="{CCEAB2F9-2125-DCEF-F0C2-AB5E1131DFF3}"/>
          </ac:spMkLst>
        </pc:spChg>
        <pc:spChg chg="add mod">
          <ac:chgData name="Mag Selwa" userId="5dc855b3-2456-4cd0-96ca-6ce2d9ee3cae" providerId="ADAL" clId="{C84FD3D4-4E71-4D74-A644-8D04FF586B06}" dt="2023-10-16T00:41:07.756" v="556" actId="1076"/>
          <ac:spMkLst>
            <pc:docMk/>
            <pc:sldMk cId="1696621605" sldId="1710"/>
            <ac:spMk id="8" creationId="{5A3B7579-7091-EB7F-1B51-907C56DC3FA6}"/>
          </ac:spMkLst>
        </pc:spChg>
        <pc:spChg chg="add mod">
          <ac:chgData name="Mag Selwa" userId="5dc855b3-2456-4cd0-96ca-6ce2d9ee3cae" providerId="ADAL" clId="{C84FD3D4-4E71-4D74-A644-8D04FF586B06}" dt="2023-10-16T00:41:12.084" v="558" actId="1076"/>
          <ac:spMkLst>
            <pc:docMk/>
            <pc:sldMk cId="1696621605" sldId="1710"/>
            <ac:spMk id="9" creationId="{66F4C3DB-3C7F-F822-0197-ADD13AEE359D}"/>
          </ac:spMkLst>
        </pc:spChg>
        <pc:spChg chg="mod">
          <ac:chgData name="Mag Selwa" userId="5dc855b3-2456-4cd0-96ca-6ce2d9ee3cae" providerId="ADAL" clId="{C84FD3D4-4E71-4D74-A644-8D04FF586B06}" dt="2023-10-16T00:41:19.012" v="559" actId="1076"/>
          <ac:spMkLst>
            <pc:docMk/>
            <pc:sldMk cId="1696621605" sldId="1710"/>
            <ac:spMk id="87042" creationId="{00000000-0000-0000-0000-000000000000}"/>
          </ac:spMkLst>
        </pc:spChg>
        <pc:picChg chg="mod">
          <ac:chgData name="Mag Selwa" userId="5dc855b3-2456-4cd0-96ca-6ce2d9ee3cae" providerId="ADAL" clId="{C84FD3D4-4E71-4D74-A644-8D04FF586B06}" dt="2023-10-16T00:40:08.803" v="528" actId="1076"/>
          <ac:picMkLst>
            <pc:docMk/>
            <pc:sldMk cId="1696621605" sldId="1710"/>
            <ac:picMk id="2" creationId="{00000000-0000-0000-0000-000000000000}"/>
          </ac:picMkLst>
        </pc:picChg>
      </pc:sldChg>
      <pc:sldChg chg="modSp mod">
        <pc:chgData name="Mag Selwa" userId="5dc855b3-2456-4cd0-96ca-6ce2d9ee3cae" providerId="ADAL" clId="{C84FD3D4-4E71-4D74-A644-8D04FF586B06}" dt="2023-10-16T00:41:23.025" v="560" actId="1076"/>
        <pc:sldMkLst>
          <pc:docMk/>
          <pc:sldMk cId="3520627582" sldId="1711"/>
        </pc:sldMkLst>
        <pc:spChg chg="mod">
          <ac:chgData name="Mag Selwa" userId="5dc855b3-2456-4cd0-96ca-6ce2d9ee3cae" providerId="ADAL" clId="{C84FD3D4-4E71-4D74-A644-8D04FF586B06}" dt="2023-10-16T00:41:23.025" v="560" actId="1076"/>
          <ac:spMkLst>
            <pc:docMk/>
            <pc:sldMk cId="3520627582" sldId="1711"/>
            <ac:spMk id="553986" creationId="{00000000-0000-0000-0000-000000000000}"/>
          </ac:spMkLst>
        </pc:spChg>
      </pc:sldChg>
      <pc:sldChg chg="modSp mod">
        <pc:chgData name="Mag Selwa" userId="5dc855b3-2456-4cd0-96ca-6ce2d9ee3cae" providerId="ADAL" clId="{C84FD3D4-4E71-4D74-A644-8D04FF586B06}" dt="2023-10-16T00:41:45.224" v="563" actId="207"/>
        <pc:sldMkLst>
          <pc:docMk/>
          <pc:sldMk cId="3159776034" sldId="1712"/>
        </pc:sldMkLst>
        <pc:spChg chg="mod">
          <ac:chgData name="Mag Selwa" userId="5dc855b3-2456-4cd0-96ca-6ce2d9ee3cae" providerId="ADAL" clId="{C84FD3D4-4E71-4D74-A644-8D04FF586B06}" dt="2023-10-16T00:41:45.224" v="563" actId="207"/>
          <ac:spMkLst>
            <pc:docMk/>
            <pc:sldMk cId="3159776034" sldId="1712"/>
            <ac:spMk id="4" creationId="{00000000-0000-0000-0000-000000000000}"/>
          </ac:spMkLst>
        </pc:spChg>
        <pc:spChg chg="mod">
          <ac:chgData name="Mag Selwa" userId="5dc855b3-2456-4cd0-96ca-6ce2d9ee3cae" providerId="ADAL" clId="{C84FD3D4-4E71-4D74-A644-8D04FF586B06}" dt="2023-10-16T00:41:27.884" v="561" actId="1076"/>
          <ac:spMkLst>
            <pc:docMk/>
            <pc:sldMk cId="3159776034" sldId="1712"/>
            <ac:spMk id="515074" creationId="{00000000-0000-0000-0000-000000000000}"/>
          </ac:spMkLst>
        </pc:spChg>
      </pc:sldChg>
      <pc:sldChg chg="modSp mod">
        <pc:chgData name="Mag Selwa" userId="5dc855b3-2456-4cd0-96ca-6ce2d9ee3cae" providerId="ADAL" clId="{C84FD3D4-4E71-4D74-A644-8D04FF586B06}" dt="2023-10-16T00:41:54.869" v="564" actId="1076"/>
        <pc:sldMkLst>
          <pc:docMk/>
          <pc:sldMk cId="527963231" sldId="1713"/>
        </pc:sldMkLst>
        <pc:spChg chg="mod">
          <ac:chgData name="Mag Selwa" userId="5dc855b3-2456-4cd0-96ca-6ce2d9ee3cae" providerId="ADAL" clId="{C84FD3D4-4E71-4D74-A644-8D04FF586B06}" dt="2023-10-16T00:41:54.869" v="564" actId="1076"/>
          <ac:spMkLst>
            <pc:docMk/>
            <pc:sldMk cId="527963231" sldId="1713"/>
            <ac:spMk id="547842" creationId="{00000000-0000-0000-0000-000000000000}"/>
          </ac:spMkLst>
        </pc:spChg>
        <pc:spChg chg="mod">
          <ac:chgData name="Mag Selwa" userId="5dc855b3-2456-4cd0-96ca-6ce2d9ee3cae" providerId="ADAL" clId="{C84FD3D4-4E71-4D74-A644-8D04FF586B06}" dt="2023-10-15T19:54:46.778" v="57" actId="27636"/>
          <ac:spMkLst>
            <pc:docMk/>
            <pc:sldMk cId="527963231" sldId="1713"/>
            <ac:spMk id="547843" creationId="{00000000-0000-0000-0000-000000000000}"/>
          </ac:spMkLst>
        </pc:spChg>
      </pc:sldChg>
      <pc:sldChg chg="modSp mod">
        <pc:chgData name="Mag Selwa" userId="5dc855b3-2456-4cd0-96ca-6ce2d9ee3cae" providerId="ADAL" clId="{C84FD3D4-4E71-4D74-A644-8D04FF586B06}" dt="2023-10-16T00:42:04.520" v="573" actId="20577"/>
        <pc:sldMkLst>
          <pc:docMk/>
          <pc:sldMk cId="2074685505" sldId="1714"/>
        </pc:sldMkLst>
        <pc:spChg chg="mod">
          <ac:chgData name="Mag Selwa" userId="5dc855b3-2456-4cd0-96ca-6ce2d9ee3cae" providerId="ADAL" clId="{C84FD3D4-4E71-4D74-A644-8D04FF586B06}" dt="2023-10-16T00:41:59.815" v="565" actId="1076"/>
          <ac:spMkLst>
            <pc:docMk/>
            <pc:sldMk cId="2074685505" sldId="1714"/>
            <ac:spMk id="547842" creationId="{00000000-0000-0000-0000-000000000000}"/>
          </ac:spMkLst>
        </pc:spChg>
        <pc:spChg chg="mod">
          <ac:chgData name="Mag Selwa" userId="5dc855b3-2456-4cd0-96ca-6ce2d9ee3cae" providerId="ADAL" clId="{C84FD3D4-4E71-4D74-A644-8D04FF586B06}" dt="2023-10-16T00:42:04.520" v="573" actId="20577"/>
          <ac:spMkLst>
            <pc:docMk/>
            <pc:sldMk cId="2074685505" sldId="1714"/>
            <ac:spMk id="547843" creationId="{00000000-0000-0000-0000-000000000000}"/>
          </ac:spMkLst>
        </pc:spChg>
      </pc:sldChg>
      <pc:sldChg chg="addSp delSp modSp mod">
        <pc:chgData name="Mag Selwa" userId="5dc855b3-2456-4cd0-96ca-6ce2d9ee3cae" providerId="ADAL" clId="{C84FD3D4-4E71-4D74-A644-8D04FF586B06}" dt="2023-10-16T00:43:03.800" v="603" actId="1076"/>
        <pc:sldMkLst>
          <pc:docMk/>
          <pc:sldMk cId="4237391539" sldId="1715"/>
        </pc:sldMkLst>
        <pc:spChg chg="add mod">
          <ac:chgData name="Mag Selwa" userId="5dc855b3-2456-4cd0-96ca-6ce2d9ee3cae" providerId="ADAL" clId="{C84FD3D4-4E71-4D74-A644-8D04FF586B06}" dt="2023-10-16T00:42:25.320" v="577" actId="1076"/>
          <ac:spMkLst>
            <pc:docMk/>
            <pc:sldMk cId="4237391539" sldId="1715"/>
            <ac:spMk id="2" creationId="{C0EBAFE9-4F51-B97F-AEE6-246EF73D652C}"/>
          </ac:spMkLst>
        </pc:spChg>
        <pc:spChg chg="add mod">
          <ac:chgData name="Mag Selwa" userId="5dc855b3-2456-4cd0-96ca-6ce2d9ee3cae" providerId="ADAL" clId="{C84FD3D4-4E71-4D74-A644-8D04FF586B06}" dt="2023-10-16T00:42:28.358" v="579" actId="1076"/>
          <ac:spMkLst>
            <pc:docMk/>
            <pc:sldMk cId="4237391539" sldId="1715"/>
            <ac:spMk id="4" creationId="{49F575FF-22AA-F8D1-E72D-097A04C3B659}"/>
          </ac:spMkLst>
        </pc:spChg>
        <pc:spChg chg="add mod">
          <ac:chgData name="Mag Selwa" userId="5dc855b3-2456-4cd0-96ca-6ce2d9ee3cae" providerId="ADAL" clId="{C84FD3D4-4E71-4D74-A644-8D04FF586B06}" dt="2023-10-16T00:42:31.252" v="581" actId="1076"/>
          <ac:spMkLst>
            <pc:docMk/>
            <pc:sldMk cId="4237391539" sldId="1715"/>
            <ac:spMk id="5" creationId="{529C16C0-6072-2223-8531-82A9852B7FFE}"/>
          </ac:spMkLst>
        </pc:spChg>
        <pc:spChg chg="add mod">
          <ac:chgData name="Mag Selwa" userId="5dc855b3-2456-4cd0-96ca-6ce2d9ee3cae" providerId="ADAL" clId="{C84FD3D4-4E71-4D74-A644-8D04FF586B06}" dt="2023-10-16T00:42:34.191" v="583" actId="1076"/>
          <ac:spMkLst>
            <pc:docMk/>
            <pc:sldMk cId="4237391539" sldId="1715"/>
            <ac:spMk id="6" creationId="{5074C680-24F7-E8BB-9007-C3510918BA57}"/>
          </ac:spMkLst>
        </pc:spChg>
        <pc:spChg chg="add mod">
          <ac:chgData name="Mag Selwa" userId="5dc855b3-2456-4cd0-96ca-6ce2d9ee3cae" providerId="ADAL" clId="{C84FD3D4-4E71-4D74-A644-8D04FF586B06}" dt="2023-10-16T00:42:37.279" v="585" actId="1076"/>
          <ac:spMkLst>
            <pc:docMk/>
            <pc:sldMk cId="4237391539" sldId="1715"/>
            <ac:spMk id="7" creationId="{57EB8E08-6B34-BF95-58B7-3491C61ED4DA}"/>
          </ac:spMkLst>
        </pc:spChg>
        <pc:spChg chg="add mod">
          <ac:chgData name="Mag Selwa" userId="5dc855b3-2456-4cd0-96ca-6ce2d9ee3cae" providerId="ADAL" clId="{C84FD3D4-4E71-4D74-A644-8D04FF586B06}" dt="2023-10-16T00:42:40.255" v="587" actId="1076"/>
          <ac:spMkLst>
            <pc:docMk/>
            <pc:sldMk cId="4237391539" sldId="1715"/>
            <ac:spMk id="8" creationId="{1CEAAC82-4F67-AFD0-8BDC-24D51478A2DF}"/>
          </ac:spMkLst>
        </pc:spChg>
        <pc:spChg chg="add mod">
          <ac:chgData name="Mag Selwa" userId="5dc855b3-2456-4cd0-96ca-6ce2d9ee3cae" providerId="ADAL" clId="{C84FD3D4-4E71-4D74-A644-8D04FF586B06}" dt="2023-10-16T00:42:45.770" v="593" actId="1038"/>
          <ac:spMkLst>
            <pc:docMk/>
            <pc:sldMk cId="4237391539" sldId="1715"/>
            <ac:spMk id="9" creationId="{29367D1A-43BB-A99E-612E-B4A0579514EB}"/>
          </ac:spMkLst>
        </pc:spChg>
        <pc:spChg chg="add mod">
          <ac:chgData name="Mag Selwa" userId="5dc855b3-2456-4cd0-96ca-6ce2d9ee3cae" providerId="ADAL" clId="{C84FD3D4-4E71-4D74-A644-8D04FF586B06}" dt="2023-10-16T00:42:50.164" v="595" actId="1076"/>
          <ac:spMkLst>
            <pc:docMk/>
            <pc:sldMk cId="4237391539" sldId="1715"/>
            <ac:spMk id="10" creationId="{5C62B895-4F5A-7C52-E52D-0257DDD000A1}"/>
          </ac:spMkLst>
        </pc:spChg>
        <pc:spChg chg="add mod">
          <ac:chgData name="Mag Selwa" userId="5dc855b3-2456-4cd0-96ca-6ce2d9ee3cae" providerId="ADAL" clId="{C84FD3D4-4E71-4D74-A644-8D04FF586B06}" dt="2023-10-16T00:42:54.244" v="597" actId="1076"/>
          <ac:spMkLst>
            <pc:docMk/>
            <pc:sldMk cId="4237391539" sldId="1715"/>
            <ac:spMk id="11" creationId="{EC981B80-7434-D3FF-EC30-0C2D33A09253}"/>
          </ac:spMkLst>
        </pc:spChg>
        <pc:spChg chg="add mod">
          <ac:chgData name="Mag Selwa" userId="5dc855b3-2456-4cd0-96ca-6ce2d9ee3cae" providerId="ADAL" clId="{C84FD3D4-4E71-4D74-A644-8D04FF586B06}" dt="2023-10-16T00:42:57.932" v="599" actId="1076"/>
          <ac:spMkLst>
            <pc:docMk/>
            <pc:sldMk cId="4237391539" sldId="1715"/>
            <ac:spMk id="12" creationId="{6F03DC36-EC83-B73D-CD67-B3A6F42665C1}"/>
          </ac:spMkLst>
        </pc:spChg>
        <pc:spChg chg="add mod">
          <ac:chgData name="Mag Selwa" userId="5dc855b3-2456-4cd0-96ca-6ce2d9ee3cae" providerId="ADAL" clId="{C84FD3D4-4E71-4D74-A644-8D04FF586B06}" dt="2023-10-16T00:43:00.865" v="601" actId="1076"/>
          <ac:spMkLst>
            <pc:docMk/>
            <pc:sldMk cId="4237391539" sldId="1715"/>
            <ac:spMk id="13" creationId="{F0773ED6-C262-52FE-126D-F802C6DD5543}"/>
          </ac:spMkLst>
        </pc:spChg>
        <pc:spChg chg="add mod">
          <ac:chgData name="Mag Selwa" userId="5dc855b3-2456-4cd0-96ca-6ce2d9ee3cae" providerId="ADAL" clId="{C84FD3D4-4E71-4D74-A644-8D04FF586B06}" dt="2023-10-16T00:43:03.800" v="603" actId="1076"/>
          <ac:spMkLst>
            <pc:docMk/>
            <pc:sldMk cId="4237391539" sldId="1715"/>
            <ac:spMk id="14" creationId="{7BAA9C4F-255D-80E2-B316-CF03C6A89ADF}"/>
          </ac:spMkLst>
        </pc:spChg>
        <pc:spChg chg="mod">
          <ac:chgData name="Mag Selwa" userId="5dc855b3-2456-4cd0-96ca-6ce2d9ee3cae" providerId="ADAL" clId="{C84FD3D4-4E71-4D74-A644-8D04FF586B06}" dt="2023-10-16T00:42:12.032" v="574" actId="1076"/>
          <ac:spMkLst>
            <pc:docMk/>
            <pc:sldMk cId="4237391539" sldId="1715"/>
            <ac:spMk id="547842" creationId="{00000000-0000-0000-0000-000000000000}"/>
          </ac:spMkLst>
        </pc:spChg>
        <pc:spChg chg="del">
          <ac:chgData name="Mag Selwa" userId="5dc855b3-2456-4cd0-96ca-6ce2d9ee3cae" providerId="ADAL" clId="{C84FD3D4-4E71-4D74-A644-8D04FF586B06}" dt="2023-10-16T00:42:20.644" v="575" actId="478"/>
          <ac:spMkLst>
            <pc:docMk/>
            <pc:sldMk cId="4237391539" sldId="1715"/>
            <ac:spMk id="547843" creationId="{00000000-0000-0000-0000-000000000000}"/>
          </ac:spMkLst>
        </pc:spChg>
      </pc:sldChg>
      <pc:sldChg chg="modSp mod">
        <pc:chgData name="Mag Selwa" userId="5dc855b3-2456-4cd0-96ca-6ce2d9ee3cae" providerId="ADAL" clId="{C84FD3D4-4E71-4D74-A644-8D04FF586B06}" dt="2023-10-16T00:43:25.793" v="638" actId="207"/>
        <pc:sldMkLst>
          <pc:docMk/>
          <pc:sldMk cId="3229221086" sldId="1716"/>
        </pc:sldMkLst>
        <pc:spChg chg="mod">
          <ac:chgData name="Mag Selwa" userId="5dc855b3-2456-4cd0-96ca-6ce2d9ee3cae" providerId="ADAL" clId="{C84FD3D4-4E71-4D74-A644-8D04FF586B06}" dt="2023-10-16T00:43:16.819" v="636" actId="1036"/>
          <ac:spMkLst>
            <pc:docMk/>
            <pc:sldMk cId="3229221086" sldId="1716"/>
            <ac:spMk id="2" creationId="{00000000-0000-0000-0000-000000000000}"/>
          </ac:spMkLst>
        </pc:spChg>
        <pc:spChg chg="mod">
          <ac:chgData name="Mag Selwa" userId="5dc855b3-2456-4cd0-96ca-6ce2d9ee3cae" providerId="ADAL" clId="{C84FD3D4-4E71-4D74-A644-8D04FF586B06}" dt="2023-10-16T00:43:25.793" v="638" actId="207"/>
          <ac:spMkLst>
            <pc:docMk/>
            <pc:sldMk cId="3229221086" sldId="1716"/>
            <ac:spMk id="36867" creationId="{00000000-0000-0000-0000-000000000000}"/>
          </ac:spMkLst>
        </pc:spChg>
      </pc:sldChg>
      <pc:sldChg chg="addSp modSp mod">
        <pc:chgData name="Mag Selwa" userId="5dc855b3-2456-4cd0-96ca-6ce2d9ee3cae" providerId="ADAL" clId="{C84FD3D4-4E71-4D74-A644-8D04FF586B06}" dt="2023-10-16T00:50:35.383" v="689" actId="1035"/>
        <pc:sldMkLst>
          <pc:docMk/>
          <pc:sldMk cId="3563101070" sldId="1717"/>
        </pc:sldMkLst>
        <pc:spChg chg="add mod">
          <ac:chgData name="Mag Selwa" userId="5dc855b3-2456-4cd0-96ca-6ce2d9ee3cae" providerId="ADAL" clId="{C84FD3D4-4E71-4D74-A644-8D04FF586B06}" dt="2023-10-16T00:50:35.383" v="689" actId="1035"/>
          <ac:spMkLst>
            <pc:docMk/>
            <pc:sldMk cId="3563101070" sldId="1717"/>
            <ac:spMk id="2" creationId="{6F9EE55C-ED20-230C-C00B-AE39CB1B923F}"/>
          </ac:spMkLst>
        </pc:spChg>
        <pc:spChg chg="add mod">
          <ac:chgData name="Mag Selwa" userId="5dc855b3-2456-4cd0-96ca-6ce2d9ee3cae" providerId="ADAL" clId="{C84FD3D4-4E71-4D74-A644-8D04FF586B06}" dt="2023-10-16T00:50:35.383" v="689" actId="1035"/>
          <ac:spMkLst>
            <pc:docMk/>
            <pc:sldMk cId="3563101070" sldId="1717"/>
            <ac:spMk id="5" creationId="{DEA5858B-5D79-69B2-5F2D-134F2D1D9399}"/>
          </ac:spMkLst>
        </pc:spChg>
        <pc:spChg chg="add mod">
          <ac:chgData name="Mag Selwa" userId="5dc855b3-2456-4cd0-96ca-6ce2d9ee3cae" providerId="ADAL" clId="{C84FD3D4-4E71-4D74-A644-8D04FF586B06}" dt="2023-10-16T00:50:35.383" v="689" actId="1035"/>
          <ac:spMkLst>
            <pc:docMk/>
            <pc:sldMk cId="3563101070" sldId="1717"/>
            <ac:spMk id="6" creationId="{E0A5543C-CC97-1A65-F70D-C595749FDAF6}"/>
          </ac:spMkLst>
        </pc:spChg>
        <pc:spChg chg="add mod">
          <ac:chgData name="Mag Selwa" userId="5dc855b3-2456-4cd0-96ca-6ce2d9ee3cae" providerId="ADAL" clId="{C84FD3D4-4E71-4D74-A644-8D04FF586B06}" dt="2023-10-16T00:44:01.134" v="650" actId="1076"/>
          <ac:spMkLst>
            <pc:docMk/>
            <pc:sldMk cId="3563101070" sldId="1717"/>
            <ac:spMk id="7" creationId="{B5026FCA-CF25-D2CF-C526-5A3557CA17D1}"/>
          </ac:spMkLst>
        </pc:spChg>
        <pc:spChg chg="add mod">
          <ac:chgData name="Mag Selwa" userId="5dc855b3-2456-4cd0-96ca-6ce2d9ee3cae" providerId="ADAL" clId="{C84FD3D4-4E71-4D74-A644-8D04FF586B06}" dt="2023-10-16T00:44:04.679" v="652" actId="1076"/>
          <ac:spMkLst>
            <pc:docMk/>
            <pc:sldMk cId="3563101070" sldId="1717"/>
            <ac:spMk id="8" creationId="{54656878-C58E-91A4-CAAE-A0C032EC1424}"/>
          </ac:spMkLst>
        </pc:spChg>
        <pc:spChg chg="add mod">
          <ac:chgData name="Mag Selwa" userId="5dc855b3-2456-4cd0-96ca-6ce2d9ee3cae" providerId="ADAL" clId="{C84FD3D4-4E71-4D74-A644-8D04FF586B06}" dt="2023-10-16T00:44:07.617" v="654" actId="1076"/>
          <ac:spMkLst>
            <pc:docMk/>
            <pc:sldMk cId="3563101070" sldId="1717"/>
            <ac:spMk id="9" creationId="{992ED205-B488-DD2A-E42B-51B57720AF57}"/>
          </ac:spMkLst>
        </pc:spChg>
        <pc:spChg chg="add mod">
          <ac:chgData name="Mag Selwa" userId="5dc855b3-2456-4cd0-96ca-6ce2d9ee3cae" providerId="ADAL" clId="{C84FD3D4-4E71-4D74-A644-8D04FF586B06}" dt="2023-10-16T00:44:10.864" v="656" actId="1076"/>
          <ac:spMkLst>
            <pc:docMk/>
            <pc:sldMk cId="3563101070" sldId="1717"/>
            <ac:spMk id="10" creationId="{4E0871A0-289B-A945-D377-D0C4DDFD74CF}"/>
          </ac:spMkLst>
        </pc:spChg>
        <pc:spChg chg="mod">
          <ac:chgData name="Mag Selwa" userId="5dc855b3-2456-4cd0-96ca-6ce2d9ee3cae" providerId="ADAL" clId="{C84FD3D4-4E71-4D74-A644-8D04FF586B06}" dt="2023-10-16T00:43:36.035" v="640" actId="1076"/>
          <ac:spMkLst>
            <pc:docMk/>
            <pc:sldMk cId="3563101070" sldId="1717"/>
            <ac:spMk id="548866" creationId="{00000000-0000-0000-0000-000000000000}"/>
          </ac:spMkLst>
        </pc:spChg>
        <pc:spChg chg="mod">
          <ac:chgData name="Mag Selwa" userId="5dc855b3-2456-4cd0-96ca-6ce2d9ee3cae" providerId="ADAL" clId="{C84FD3D4-4E71-4D74-A644-8D04FF586B06}" dt="2023-10-16T00:43:39.770" v="641" actId="1076"/>
          <ac:spMkLst>
            <pc:docMk/>
            <pc:sldMk cId="3563101070" sldId="1717"/>
            <ac:spMk id="548867" creationId="{00000000-0000-0000-0000-000000000000}"/>
          </ac:spMkLst>
        </pc:spChg>
        <pc:picChg chg="mod">
          <ac:chgData name="Mag Selwa" userId="5dc855b3-2456-4cd0-96ca-6ce2d9ee3cae" providerId="ADAL" clId="{C84FD3D4-4E71-4D74-A644-8D04FF586B06}" dt="2023-10-16T00:50:28.838" v="657" actId="1076"/>
          <ac:picMkLst>
            <pc:docMk/>
            <pc:sldMk cId="3563101070" sldId="1717"/>
            <ac:picMk id="3" creationId="{00000000-0000-0000-0000-000000000000}"/>
          </ac:picMkLst>
        </pc:picChg>
        <pc:picChg chg="mod">
          <ac:chgData name="Mag Selwa" userId="5dc855b3-2456-4cd0-96ca-6ce2d9ee3cae" providerId="ADAL" clId="{C84FD3D4-4E71-4D74-A644-8D04FF586B06}" dt="2023-10-16T00:43:42.646" v="642" actId="1076"/>
          <ac:picMkLst>
            <pc:docMk/>
            <pc:sldMk cId="3563101070" sldId="1717"/>
            <ac:picMk id="4" creationId="{00000000-0000-0000-0000-000000000000}"/>
          </ac:picMkLst>
        </pc:picChg>
      </pc:sldChg>
      <pc:sldChg chg="addSp modSp mod">
        <pc:chgData name="Mag Selwa" userId="5dc855b3-2456-4cd0-96ca-6ce2d9ee3cae" providerId="ADAL" clId="{C84FD3D4-4E71-4D74-A644-8D04FF586B06}" dt="2023-10-16T00:51:03.177" v="697" actId="1076"/>
        <pc:sldMkLst>
          <pc:docMk/>
          <pc:sldMk cId="871063398" sldId="1718"/>
        </pc:sldMkLst>
        <pc:spChg chg="add mod">
          <ac:chgData name="Mag Selwa" userId="5dc855b3-2456-4cd0-96ca-6ce2d9ee3cae" providerId="ADAL" clId="{C84FD3D4-4E71-4D74-A644-8D04FF586B06}" dt="2023-10-16T00:50:50.191" v="692" actId="1076"/>
          <ac:spMkLst>
            <pc:docMk/>
            <pc:sldMk cId="871063398" sldId="1718"/>
            <ac:spMk id="2" creationId="{6E0B5E00-DA62-12F5-A8F0-5BDCE007FAAF}"/>
          </ac:spMkLst>
        </pc:spChg>
        <pc:spChg chg="add mod">
          <ac:chgData name="Mag Selwa" userId="5dc855b3-2456-4cd0-96ca-6ce2d9ee3cae" providerId="ADAL" clId="{C84FD3D4-4E71-4D74-A644-8D04FF586B06}" dt="2023-10-16T00:50:55.142" v="694" actId="1076"/>
          <ac:spMkLst>
            <pc:docMk/>
            <pc:sldMk cId="871063398" sldId="1718"/>
            <ac:spMk id="4" creationId="{A24CE5BF-D122-EA01-63CB-249A7712F06E}"/>
          </ac:spMkLst>
        </pc:spChg>
        <pc:spChg chg="add mod">
          <ac:chgData name="Mag Selwa" userId="5dc855b3-2456-4cd0-96ca-6ce2d9ee3cae" providerId="ADAL" clId="{C84FD3D4-4E71-4D74-A644-8D04FF586B06}" dt="2023-10-16T00:50:58.889" v="696" actId="1076"/>
          <ac:spMkLst>
            <pc:docMk/>
            <pc:sldMk cId="871063398" sldId="1718"/>
            <ac:spMk id="5" creationId="{AE4EE037-8A03-E82F-C80E-511486238E35}"/>
          </ac:spMkLst>
        </pc:spChg>
        <pc:spChg chg="mod">
          <ac:chgData name="Mag Selwa" userId="5dc855b3-2456-4cd0-96ca-6ce2d9ee3cae" providerId="ADAL" clId="{C84FD3D4-4E71-4D74-A644-8D04FF586B06}" dt="2023-10-16T00:51:03.177" v="697" actId="1076"/>
          <ac:spMkLst>
            <pc:docMk/>
            <pc:sldMk cId="871063398" sldId="1718"/>
            <ac:spMk id="548866" creationId="{00000000-0000-0000-0000-000000000000}"/>
          </ac:spMkLst>
        </pc:spChg>
        <pc:picChg chg="mod">
          <ac:chgData name="Mag Selwa" userId="5dc855b3-2456-4cd0-96ca-6ce2d9ee3cae" providerId="ADAL" clId="{C84FD3D4-4E71-4D74-A644-8D04FF586B06}" dt="2023-10-16T00:50:45.701" v="691" actId="1076"/>
          <ac:picMkLst>
            <pc:docMk/>
            <pc:sldMk cId="871063398" sldId="1718"/>
            <ac:picMk id="3" creationId="{00000000-0000-0000-0000-000000000000}"/>
          </ac:picMkLst>
        </pc:picChg>
      </pc:sldChg>
      <pc:sldChg chg="addSp modSp mod">
        <pc:chgData name="Mag Selwa" userId="5dc855b3-2456-4cd0-96ca-6ce2d9ee3cae" providerId="ADAL" clId="{C84FD3D4-4E71-4D74-A644-8D04FF586B06}" dt="2023-10-16T00:51:43.966" v="717" actId="1076"/>
        <pc:sldMkLst>
          <pc:docMk/>
          <pc:sldMk cId="3230599645" sldId="1719"/>
        </pc:sldMkLst>
        <pc:spChg chg="add mod">
          <ac:chgData name="Mag Selwa" userId="5dc855b3-2456-4cd0-96ca-6ce2d9ee3cae" providerId="ADAL" clId="{C84FD3D4-4E71-4D74-A644-8D04FF586B06}" dt="2023-10-16T00:51:15.442" v="701" actId="1076"/>
          <ac:spMkLst>
            <pc:docMk/>
            <pc:sldMk cId="3230599645" sldId="1719"/>
            <ac:spMk id="3" creationId="{65C3092B-B85A-152C-8781-CCCD5AFE8205}"/>
          </ac:spMkLst>
        </pc:spChg>
        <pc:spChg chg="add mod">
          <ac:chgData name="Mag Selwa" userId="5dc855b3-2456-4cd0-96ca-6ce2d9ee3cae" providerId="ADAL" clId="{C84FD3D4-4E71-4D74-A644-8D04FF586B06}" dt="2023-10-16T00:51:19.681" v="703" actId="1076"/>
          <ac:spMkLst>
            <pc:docMk/>
            <pc:sldMk cId="3230599645" sldId="1719"/>
            <ac:spMk id="4" creationId="{E2672C31-C5D6-D5DA-BFD9-BF70C3CAF998}"/>
          </ac:spMkLst>
        </pc:spChg>
        <pc:spChg chg="add mod">
          <ac:chgData name="Mag Selwa" userId="5dc855b3-2456-4cd0-96ca-6ce2d9ee3cae" providerId="ADAL" clId="{C84FD3D4-4E71-4D74-A644-8D04FF586B06}" dt="2023-10-16T00:51:22.720" v="705" actId="1076"/>
          <ac:spMkLst>
            <pc:docMk/>
            <pc:sldMk cId="3230599645" sldId="1719"/>
            <ac:spMk id="5" creationId="{06A38AC5-AB54-68D9-36F6-3B549F668877}"/>
          </ac:spMkLst>
        </pc:spChg>
        <pc:spChg chg="add mod">
          <ac:chgData name="Mag Selwa" userId="5dc855b3-2456-4cd0-96ca-6ce2d9ee3cae" providerId="ADAL" clId="{C84FD3D4-4E71-4D74-A644-8D04FF586B06}" dt="2023-10-16T00:51:26.352" v="707" actId="1076"/>
          <ac:spMkLst>
            <pc:docMk/>
            <pc:sldMk cId="3230599645" sldId="1719"/>
            <ac:spMk id="6" creationId="{14738F66-974C-5E9C-8D64-49CD3D582026}"/>
          </ac:spMkLst>
        </pc:spChg>
        <pc:spChg chg="add mod">
          <ac:chgData name="Mag Selwa" userId="5dc855b3-2456-4cd0-96ca-6ce2d9ee3cae" providerId="ADAL" clId="{C84FD3D4-4E71-4D74-A644-8D04FF586B06}" dt="2023-10-16T00:51:29.176" v="709" actId="1076"/>
          <ac:spMkLst>
            <pc:docMk/>
            <pc:sldMk cId="3230599645" sldId="1719"/>
            <ac:spMk id="7" creationId="{C6DDBDF9-A1DF-1CB3-E9B3-FF72CE9EF2C4}"/>
          </ac:spMkLst>
        </pc:spChg>
        <pc:spChg chg="add mod">
          <ac:chgData name="Mag Selwa" userId="5dc855b3-2456-4cd0-96ca-6ce2d9ee3cae" providerId="ADAL" clId="{C84FD3D4-4E71-4D74-A644-8D04FF586B06}" dt="2023-10-16T00:51:33.067" v="711" actId="1076"/>
          <ac:spMkLst>
            <pc:docMk/>
            <pc:sldMk cId="3230599645" sldId="1719"/>
            <ac:spMk id="8" creationId="{7D5B1801-002B-334E-FB04-BE139E72CEAC}"/>
          </ac:spMkLst>
        </pc:spChg>
        <pc:spChg chg="add mod">
          <ac:chgData name="Mag Selwa" userId="5dc855b3-2456-4cd0-96ca-6ce2d9ee3cae" providerId="ADAL" clId="{C84FD3D4-4E71-4D74-A644-8D04FF586B06}" dt="2023-10-16T00:51:36.444" v="713" actId="1076"/>
          <ac:spMkLst>
            <pc:docMk/>
            <pc:sldMk cId="3230599645" sldId="1719"/>
            <ac:spMk id="9" creationId="{7CB21A89-3D66-F13F-8B69-B9BB667A286D}"/>
          </ac:spMkLst>
        </pc:spChg>
        <pc:spChg chg="add mod">
          <ac:chgData name="Mag Selwa" userId="5dc855b3-2456-4cd0-96ca-6ce2d9ee3cae" providerId="ADAL" clId="{C84FD3D4-4E71-4D74-A644-8D04FF586B06}" dt="2023-10-16T00:51:40.811" v="715" actId="1076"/>
          <ac:spMkLst>
            <pc:docMk/>
            <pc:sldMk cId="3230599645" sldId="1719"/>
            <ac:spMk id="10" creationId="{DF7D1ACF-450E-50A4-C23C-5B0638E75656}"/>
          </ac:spMkLst>
        </pc:spChg>
        <pc:spChg chg="add mod">
          <ac:chgData name="Mag Selwa" userId="5dc855b3-2456-4cd0-96ca-6ce2d9ee3cae" providerId="ADAL" clId="{C84FD3D4-4E71-4D74-A644-8D04FF586B06}" dt="2023-10-16T00:51:43.966" v="717" actId="1076"/>
          <ac:spMkLst>
            <pc:docMk/>
            <pc:sldMk cId="3230599645" sldId="1719"/>
            <ac:spMk id="11" creationId="{5F113A8D-B861-9C96-AA9F-48E2B3C303E8}"/>
          </ac:spMkLst>
        </pc:spChg>
        <pc:spChg chg="mod">
          <ac:chgData name="Mag Selwa" userId="5dc855b3-2456-4cd0-96ca-6ce2d9ee3cae" providerId="ADAL" clId="{C84FD3D4-4E71-4D74-A644-8D04FF586B06}" dt="2023-10-16T00:51:07.465" v="698" actId="1076"/>
          <ac:spMkLst>
            <pc:docMk/>
            <pc:sldMk cId="3230599645" sldId="1719"/>
            <ac:spMk id="552962" creationId="{00000000-0000-0000-0000-000000000000}"/>
          </ac:spMkLst>
        </pc:spChg>
        <pc:picChg chg="mod">
          <ac:chgData name="Mag Selwa" userId="5dc855b3-2456-4cd0-96ca-6ce2d9ee3cae" providerId="ADAL" clId="{C84FD3D4-4E71-4D74-A644-8D04FF586B06}" dt="2023-10-16T00:51:10.515" v="699" actId="1076"/>
          <ac:picMkLst>
            <pc:docMk/>
            <pc:sldMk cId="3230599645" sldId="1719"/>
            <ac:picMk id="2" creationId="{00000000-0000-0000-0000-000000000000}"/>
          </ac:picMkLst>
        </pc:picChg>
      </pc:sldChg>
      <pc:sldChg chg="modSp mod">
        <pc:chgData name="Mag Selwa" userId="5dc855b3-2456-4cd0-96ca-6ce2d9ee3cae" providerId="ADAL" clId="{C84FD3D4-4E71-4D74-A644-8D04FF586B06}" dt="2023-10-16T00:51:48.950" v="718" actId="1076"/>
        <pc:sldMkLst>
          <pc:docMk/>
          <pc:sldMk cId="3216036233" sldId="1720"/>
        </pc:sldMkLst>
        <pc:spChg chg="mod">
          <ac:chgData name="Mag Selwa" userId="5dc855b3-2456-4cd0-96ca-6ce2d9ee3cae" providerId="ADAL" clId="{C84FD3D4-4E71-4D74-A644-8D04FF586B06}" dt="2023-10-16T00:51:48.950" v="718" actId="1076"/>
          <ac:spMkLst>
            <pc:docMk/>
            <pc:sldMk cId="3216036233" sldId="1720"/>
            <ac:spMk id="555010" creationId="{00000000-0000-0000-0000-000000000000}"/>
          </ac:spMkLst>
        </pc:spChg>
      </pc:sldChg>
      <pc:sldChg chg="modSp mod">
        <pc:chgData name="Mag Selwa" userId="5dc855b3-2456-4cd0-96ca-6ce2d9ee3cae" providerId="ADAL" clId="{C84FD3D4-4E71-4D74-A644-8D04FF586B06}" dt="2023-10-16T00:51:56.351" v="720" actId="1076"/>
        <pc:sldMkLst>
          <pc:docMk/>
          <pc:sldMk cId="2521256896" sldId="1721"/>
        </pc:sldMkLst>
        <pc:spChg chg="mod">
          <ac:chgData name="Mag Selwa" userId="5dc855b3-2456-4cd0-96ca-6ce2d9ee3cae" providerId="ADAL" clId="{C84FD3D4-4E71-4D74-A644-8D04FF586B06}" dt="2023-10-16T00:51:56.351" v="720" actId="1076"/>
          <ac:spMkLst>
            <pc:docMk/>
            <pc:sldMk cId="2521256896" sldId="1721"/>
            <ac:spMk id="556034" creationId="{00000000-0000-0000-0000-000000000000}"/>
          </ac:spMkLst>
        </pc:spChg>
      </pc:sldChg>
      <pc:sldChg chg="addSp modSp mod">
        <pc:chgData name="Mag Selwa" userId="5dc855b3-2456-4cd0-96ca-6ce2d9ee3cae" providerId="ADAL" clId="{C84FD3D4-4E71-4D74-A644-8D04FF586B06}" dt="2023-10-16T00:52:19.252" v="728" actId="1076"/>
        <pc:sldMkLst>
          <pc:docMk/>
          <pc:sldMk cId="3174785957" sldId="1722"/>
        </pc:sldMkLst>
        <pc:spChg chg="add mod">
          <ac:chgData name="Mag Selwa" userId="5dc855b3-2456-4cd0-96ca-6ce2d9ee3cae" providerId="ADAL" clId="{C84FD3D4-4E71-4D74-A644-8D04FF586B06}" dt="2023-10-16T00:52:10.408" v="724" actId="1076"/>
          <ac:spMkLst>
            <pc:docMk/>
            <pc:sldMk cId="3174785957" sldId="1722"/>
            <ac:spMk id="3" creationId="{AD1F1688-2B86-B9A9-8B0F-7C7F0277DC8D}"/>
          </ac:spMkLst>
        </pc:spChg>
        <pc:spChg chg="add mod">
          <ac:chgData name="Mag Selwa" userId="5dc855b3-2456-4cd0-96ca-6ce2d9ee3cae" providerId="ADAL" clId="{C84FD3D4-4E71-4D74-A644-8D04FF586B06}" dt="2023-10-16T00:52:15.716" v="726" actId="1076"/>
          <ac:spMkLst>
            <pc:docMk/>
            <pc:sldMk cId="3174785957" sldId="1722"/>
            <ac:spMk id="4" creationId="{A50ED3D6-8757-6F4D-3610-4446F4260BB4}"/>
          </ac:spMkLst>
        </pc:spChg>
        <pc:spChg chg="add mod">
          <ac:chgData name="Mag Selwa" userId="5dc855b3-2456-4cd0-96ca-6ce2d9ee3cae" providerId="ADAL" clId="{C84FD3D4-4E71-4D74-A644-8D04FF586B06}" dt="2023-10-16T00:52:19.252" v="728" actId="1076"/>
          <ac:spMkLst>
            <pc:docMk/>
            <pc:sldMk cId="3174785957" sldId="1722"/>
            <ac:spMk id="5" creationId="{54A96A41-335A-1A67-CC1D-FF8E82B3EFA9}"/>
          </ac:spMkLst>
        </pc:spChg>
        <pc:spChg chg="mod">
          <ac:chgData name="Mag Selwa" userId="5dc855b3-2456-4cd0-96ca-6ce2d9ee3cae" providerId="ADAL" clId="{C84FD3D4-4E71-4D74-A644-8D04FF586B06}" dt="2023-10-16T00:52:01.053" v="721" actId="1076"/>
          <ac:spMkLst>
            <pc:docMk/>
            <pc:sldMk cId="3174785957" sldId="1722"/>
            <ac:spMk id="561154" creationId="{00000000-0000-0000-0000-000000000000}"/>
          </ac:spMkLst>
        </pc:spChg>
        <pc:picChg chg="mod">
          <ac:chgData name="Mag Selwa" userId="5dc855b3-2456-4cd0-96ca-6ce2d9ee3cae" providerId="ADAL" clId="{C84FD3D4-4E71-4D74-A644-8D04FF586B06}" dt="2023-10-16T00:52:06.079" v="722" actId="1076"/>
          <ac:picMkLst>
            <pc:docMk/>
            <pc:sldMk cId="3174785957" sldId="1722"/>
            <ac:picMk id="2" creationId="{00000000-0000-0000-0000-000000000000}"/>
          </ac:picMkLst>
        </pc:picChg>
      </pc:sldChg>
      <pc:sldChg chg="modSp mod">
        <pc:chgData name="Mag Selwa" userId="5dc855b3-2456-4cd0-96ca-6ce2d9ee3cae" providerId="ADAL" clId="{C84FD3D4-4E71-4D74-A644-8D04FF586B06}" dt="2023-10-16T00:53:43.137" v="730" actId="1076"/>
        <pc:sldMkLst>
          <pc:docMk/>
          <pc:sldMk cId="1097233667" sldId="1723"/>
        </pc:sldMkLst>
        <pc:spChg chg="mod">
          <ac:chgData name="Mag Selwa" userId="5dc855b3-2456-4cd0-96ca-6ce2d9ee3cae" providerId="ADAL" clId="{C84FD3D4-4E71-4D74-A644-8D04FF586B06}" dt="2023-10-16T00:53:41.081" v="729" actId="1076"/>
          <ac:spMkLst>
            <pc:docMk/>
            <pc:sldMk cId="1097233667" sldId="1723"/>
            <ac:spMk id="557058" creationId="{00000000-0000-0000-0000-000000000000}"/>
          </ac:spMkLst>
        </pc:spChg>
        <pc:spChg chg="mod">
          <ac:chgData name="Mag Selwa" userId="5dc855b3-2456-4cd0-96ca-6ce2d9ee3cae" providerId="ADAL" clId="{C84FD3D4-4E71-4D74-A644-8D04FF586B06}" dt="2023-10-16T00:53:43.137" v="730" actId="1076"/>
          <ac:spMkLst>
            <pc:docMk/>
            <pc:sldMk cId="1097233667" sldId="1723"/>
            <ac:spMk id="557059" creationId="{00000000-0000-0000-0000-000000000000}"/>
          </ac:spMkLst>
        </pc:spChg>
      </pc:sldChg>
      <pc:sldChg chg="addSp modSp mod">
        <pc:chgData name="Mag Selwa" userId="5dc855b3-2456-4cd0-96ca-6ce2d9ee3cae" providerId="ADAL" clId="{C84FD3D4-4E71-4D74-A644-8D04FF586B06}" dt="2023-10-16T00:54:03.319" v="738" actId="1076"/>
        <pc:sldMkLst>
          <pc:docMk/>
          <pc:sldMk cId="499616037" sldId="1724"/>
        </pc:sldMkLst>
        <pc:spChg chg="add mod">
          <ac:chgData name="Mag Selwa" userId="5dc855b3-2456-4cd0-96ca-6ce2d9ee3cae" providerId="ADAL" clId="{C84FD3D4-4E71-4D74-A644-8D04FF586B06}" dt="2023-10-16T00:53:57.102" v="734" actId="1076"/>
          <ac:spMkLst>
            <pc:docMk/>
            <pc:sldMk cId="499616037" sldId="1724"/>
            <ac:spMk id="3" creationId="{4CC4D89D-C0FA-5688-A431-306E58FCEE5A}"/>
          </ac:spMkLst>
        </pc:spChg>
        <pc:spChg chg="add mod">
          <ac:chgData name="Mag Selwa" userId="5dc855b3-2456-4cd0-96ca-6ce2d9ee3cae" providerId="ADAL" clId="{C84FD3D4-4E71-4D74-A644-8D04FF586B06}" dt="2023-10-16T00:54:00.176" v="736" actId="1076"/>
          <ac:spMkLst>
            <pc:docMk/>
            <pc:sldMk cId="499616037" sldId="1724"/>
            <ac:spMk id="4" creationId="{2D5BEBBB-0BD6-9C00-1BC7-571BB6CC274B}"/>
          </ac:spMkLst>
        </pc:spChg>
        <pc:spChg chg="add mod">
          <ac:chgData name="Mag Selwa" userId="5dc855b3-2456-4cd0-96ca-6ce2d9ee3cae" providerId="ADAL" clId="{C84FD3D4-4E71-4D74-A644-8D04FF586B06}" dt="2023-10-16T00:54:03.319" v="738" actId="1076"/>
          <ac:spMkLst>
            <pc:docMk/>
            <pc:sldMk cId="499616037" sldId="1724"/>
            <ac:spMk id="5" creationId="{CE317269-2A1E-38CE-AFEE-02C904B3236B}"/>
          </ac:spMkLst>
        </pc:spChg>
        <pc:spChg chg="mod">
          <ac:chgData name="Mag Selwa" userId="5dc855b3-2456-4cd0-96ca-6ce2d9ee3cae" providerId="ADAL" clId="{C84FD3D4-4E71-4D74-A644-8D04FF586B06}" dt="2023-10-16T00:53:47.621" v="731" actId="1076"/>
          <ac:spMkLst>
            <pc:docMk/>
            <pc:sldMk cId="499616037" sldId="1724"/>
            <ac:spMk id="557058" creationId="{00000000-0000-0000-0000-000000000000}"/>
          </ac:spMkLst>
        </pc:spChg>
        <pc:picChg chg="mod">
          <ac:chgData name="Mag Selwa" userId="5dc855b3-2456-4cd0-96ca-6ce2d9ee3cae" providerId="ADAL" clId="{C84FD3D4-4E71-4D74-A644-8D04FF586B06}" dt="2023-10-16T00:53:50.679" v="732" actId="1076"/>
          <ac:picMkLst>
            <pc:docMk/>
            <pc:sldMk cId="499616037" sldId="1724"/>
            <ac:picMk id="2" creationId="{00000000-0000-0000-0000-000000000000}"/>
          </ac:picMkLst>
        </pc:picChg>
      </pc:sldChg>
      <pc:sldChg chg="modSp mod">
        <pc:chgData name="Mag Selwa" userId="5dc855b3-2456-4cd0-96ca-6ce2d9ee3cae" providerId="ADAL" clId="{C84FD3D4-4E71-4D74-A644-8D04FF586B06}" dt="2023-10-16T00:54:08.648" v="739" actId="1076"/>
        <pc:sldMkLst>
          <pc:docMk/>
          <pc:sldMk cId="1142273335" sldId="1725"/>
        </pc:sldMkLst>
        <pc:spChg chg="mod">
          <ac:chgData name="Mag Selwa" userId="5dc855b3-2456-4cd0-96ca-6ce2d9ee3cae" providerId="ADAL" clId="{C84FD3D4-4E71-4D74-A644-8D04FF586B06}" dt="2023-10-16T00:54:08.648" v="739" actId="1076"/>
          <ac:spMkLst>
            <pc:docMk/>
            <pc:sldMk cId="1142273335" sldId="1725"/>
            <ac:spMk id="558082" creationId="{00000000-0000-0000-0000-000000000000}"/>
          </ac:spMkLst>
        </pc:spChg>
      </pc:sldChg>
      <pc:sldChg chg="addSp modSp mod">
        <pc:chgData name="Mag Selwa" userId="5dc855b3-2456-4cd0-96ca-6ce2d9ee3cae" providerId="ADAL" clId="{C84FD3D4-4E71-4D74-A644-8D04FF586B06}" dt="2023-10-16T00:54:25.672" v="748" actId="1076"/>
        <pc:sldMkLst>
          <pc:docMk/>
          <pc:sldMk cId="2962912715" sldId="1726"/>
        </pc:sldMkLst>
        <pc:spChg chg="add mod">
          <ac:chgData name="Mag Selwa" userId="5dc855b3-2456-4cd0-96ca-6ce2d9ee3cae" providerId="ADAL" clId="{C84FD3D4-4E71-4D74-A644-8D04FF586B06}" dt="2023-10-16T00:54:19.266" v="744" actId="1076"/>
          <ac:spMkLst>
            <pc:docMk/>
            <pc:sldMk cId="2962912715" sldId="1726"/>
            <ac:spMk id="2" creationId="{5F542E38-55BF-7D6D-5F2F-EBBA51598CF0}"/>
          </ac:spMkLst>
        </pc:spChg>
        <pc:spChg chg="add mod">
          <ac:chgData name="Mag Selwa" userId="5dc855b3-2456-4cd0-96ca-6ce2d9ee3cae" providerId="ADAL" clId="{C84FD3D4-4E71-4D74-A644-8D04FF586B06}" dt="2023-10-16T00:54:22.865" v="746" actId="1076"/>
          <ac:spMkLst>
            <pc:docMk/>
            <pc:sldMk cId="2962912715" sldId="1726"/>
            <ac:spMk id="4" creationId="{651C5021-EAB9-91DA-2001-F5F98BF9614F}"/>
          </ac:spMkLst>
        </pc:spChg>
        <pc:spChg chg="add mod">
          <ac:chgData name="Mag Selwa" userId="5dc855b3-2456-4cd0-96ca-6ce2d9ee3cae" providerId="ADAL" clId="{C84FD3D4-4E71-4D74-A644-8D04FF586B06}" dt="2023-10-16T00:54:25.672" v="748" actId="1076"/>
          <ac:spMkLst>
            <pc:docMk/>
            <pc:sldMk cId="2962912715" sldId="1726"/>
            <ac:spMk id="5" creationId="{3C24A4CE-29B5-3D5F-975C-12C020B05498}"/>
          </ac:spMkLst>
        </pc:spChg>
        <pc:spChg chg="mod">
          <ac:chgData name="Mag Selwa" userId="5dc855b3-2456-4cd0-96ca-6ce2d9ee3cae" providerId="ADAL" clId="{C84FD3D4-4E71-4D74-A644-8D04FF586B06}" dt="2023-10-16T00:54:13.441" v="740" actId="1076"/>
          <ac:spMkLst>
            <pc:docMk/>
            <pc:sldMk cId="2962912715" sldId="1726"/>
            <ac:spMk id="562178" creationId="{00000000-0000-0000-0000-000000000000}"/>
          </ac:spMkLst>
        </pc:spChg>
        <pc:picChg chg="mod">
          <ac:chgData name="Mag Selwa" userId="5dc855b3-2456-4cd0-96ca-6ce2d9ee3cae" providerId="ADAL" clId="{C84FD3D4-4E71-4D74-A644-8D04FF586B06}" dt="2023-10-16T00:54:15.871" v="742" actId="1076"/>
          <ac:picMkLst>
            <pc:docMk/>
            <pc:sldMk cId="2962912715" sldId="1726"/>
            <ac:picMk id="3" creationId="{00000000-0000-0000-0000-000000000000}"/>
          </ac:picMkLst>
        </pc:picChg>
      </pc:sldChg>
      <pc:sldChg chg="addSp modSp mod">
        <pc:chgData name="Mag Selwa" userId="5dc855b3-2456-4cd0-96ca-6ce2d9ee3cae" providerId="ADAL" clId="{C84FD3D4-4E71-4D74-A644-8D04FF586B06}" dt="2023-10-16T00:54:56.777" v="758" actId="1076"/>
        <pc:sldMkLst>
          <pc:docMk/>
          <pc:sldMk cId="2273602693" sldId="1727"/>
        </pc:sldMkLst>
        <pc:spChg chg="add mod">
          <ac:chgData name="Mag Selwa" userId="5dc855b3-2456-4cd0-96ca-6ce2d9ee3cae" providerId="ADAL" clId="{C84FD3D4-4E71-4D74-A644-8D04FF586B06}" dt="2023-10-16T00:54:47.831" v="753" actId="1076"/>
          <ac:spMkLst>
            <pc:docMk/>
            <pc:sldMk cId="2273602693" sldId="1727"/>
            <ac:spMk id="2" creationId="{0F37BBEB-6933-CE68-2EB4-1E7009E3F001}"/>
          </ac:spMkLst>
        </pc:spChg>
        <pc:spChg chg="add mod">
          <ac:chgData name="Mag Selwa" userId="5dc855b3-2456-4cd0-96ca-6ce2d9ee3cae" providerId="ADAL" clId="{C84FD3D4-4E71-4D74-A644-8D04FF586B06}" dt="2023-10-16T00:54:53.073" v="756" actId="1035"/>
          <ac:spMkLst>
            <pc:docMk/>
            <pc:sldMk cId="2273602693" sldId="1727"/>
            <ac:spMk id="4" creationId="{95A85FA8-1F5E-5438-5CCF-835C11756E99}"/>
          </ac:spMkLst>
        </pc:spChg>
        <pc:spChg chg="add mod">
          <ac:chgData name="Mag Selwa" userId="5dc855b3-2456-4cd0-96ca-6ce2d9ee3cae" providerId="ADAL" clId="{C84FD3D4-4E71-4D74-A644-8D04FF586B06}" dt="2023-10-16T00:54:56.777" v="758" actId="1076"/>
          <ac:spMkLst>
            <pc:docMk/>
            <pc:sldMk cId="2273602693" sldId="1727"/>
            <ac:spMk id="5" creationId="{E351D3AA-DD1E-77EF-98AF-94B1CED356F1}"/>
          </ac:spMkLst>
        </pc:spChg>
        <pc:spChg chg="mod">
          <ac:chgData name="Mag Selwa" userId="5dc855b3-2456-4cd0-96ca-6ce2d9ee3cae" providerId="ADAL" clId="{C84FD3D4-4E71-4D74-A644-8D04FF586B06}" dt="2023-10-16T00:54:37.623" v="749" actId="1076"/>
          <ac:spMkLst>
            <pc:docMk/>
            <pc:sldMk cId="2273602693" sldId="1727"/>
            <ac:spMk id="555010" creationId="{00000000-0000-0000-0000-000000000000}"/>
          </ac:spMkLst>
        </pc:spChg>
        <pc:picChg chg="mod">
          <ac:chgData name="Mag Selwa" userId="5dc855b3-2456-4cd0-96ca-6ce2d9ee3cae" providerId="ADAL" clId="{C84FD3D4-4E71-4D74-A644-8D04FF586B06}" dt="2023-10-16T00:54:42.585" v="751" actId="14100"/>
          <ac:picMkLst>
            <pc:docMk/>
            <pc:sldMk cId="2273602693" sldId="1727"/>
            <ac:picMk id="3" creationId="{00000000-0000-0000-0000-000000000000}"/>
          </ac:picMkLst>
        </pc:picChg>
      </pc:sldChg>
      <pc:sldChg chg="addSp modSp mod">
        <pc:chgData name="Mag Selwa" userId="5dc855b3-2456-4cd0-96ca-6ce2d9ee3cae" providerId="ADAL" clId="{C84FD3D4-4E71-4D74-A644-8D04FF586B06}" dt="2023-10-16T00:56:15.971" v="787" actId="1038"/>
        <pc:sldMkLst>
          <pc:docMk/>
          <pc:sldMk cId="895605929" sldId="1728"/>
        </pc:sldMkLst>
        <pc:spChg chg="add mod">
          <ac:chgData name="Mag Selwa" userId="5dc855b3-2456-4cd0-96ca-6ce2d9ee3cae" providerId="ADAL" clId="{C84FD3D4-4E71-4D74-A644-8D04FF586B06}" dt="2023-10-16T00:55:29.686" v="767" actId="1076"/>
          <ac:spMkLst>
            <pc:docMk/>
            <pc:sldMk cId="895605929" sldId="1728"/>
            <ac:spMk id="3" creationId="{E57D74C5-9CFC-893E-A689-7D9DF561E7D2}"/>
          </ac:spMkLst>
        </pc:spChg>
        <pc:spChg chg="mod">
          <ac:chgData name="Mag Selwa" userId="5dc855b3-2456-4cd0-96ca-6ce2d9ee3cae" providerId="ADAL" clId="{C84FD3D4-4E71-4D74-A644-8D04FF586B06}" dt="2023-10-16T00:55:13.896" v="761" actId="1076"/>
          <ac:spMkLst>
            <pc:docMk/>
            <pc:sldMk cId="895605929" sldId="1728"/>
            <ac:spMk id="5" creationId="{00000000-0000-0000-0000-000000000000}"/>
          </ac:spMkLst>
        </pc:spChg>
        <pc:spChg chg="add mod">
          <ac:chgData name="Mag Selwa" userId="5dc855b3-2456-4cd0-96ca-6ce2d9ee3cae" providerId="ADAL" clId="{C84FD3D4-4E71-4D74-A644-8D04FF586B06}" dt="2023-10-16T00:55:33.283" v="769" actId="1076"/>
          <ac:spMkLst>
            <pc:docMk/>
            <pc:sldMk cId="895605929" sldId="1728"/>
            <ac:spMk id="6" creationId="{8B16ADCF-E2E3-4E35-E6D6-DBE1C0CEA49B}"/>
          </ac:spMkLst>
        </pc:spChg>
        <pc:spChg chg="add mod">
          <ac:chgData name="Mag Selwa" userId="5dc855b3-2456-4cd0-96ca-6ce2d9ee3cae" providerId="ADAL" clId="{C84FD3D4-4E71-4D74-A644-8D04FF586B06}" dt="2023-10-16T00:55:36.732" v="771" actId="1076"/>
          <ac:spMkLst>
            <pc:docMk/>
            <pc:sldMk cId="895605929" sldId="1728"/>
            <ac:spMk id="7" creationId="{F63EAEA5-8577-7DF4-D65B-04D51875E62B}"/>
          </ac:spMkLst>
        </pc:spChg>
        <pc:spChg chg="add mod">
          <ac:chgData name="Mag Selwa" userId="5dc855b3-2456-4cd0-96ca-6ce2d9ee3cae" providerId="ADAL" clId="{C84FD3D4-4E71-4D74-A644-8D04FF586B06}" dt="2023-10-16T00:56:10.757" v="786" actId="1076"/>
          <ac:spMkLst>
            <pc:docMk/>
            <pc:sldMk cId="895605929" sldId="1728"/>
            <ac:spMk id="8" creationId="{D50F474A-7A80-3461-6A08-13C0C5397917}"/>
          </ac:spMkLst>
        </pc:spChg>
        <pc:spChg chg="add mod">
          <ac:chgData name="Mag Selwa" userId="5dc855b3-2456-4cd0-96ca-6ce2d9ee3cae" providerId="ADAL" clId="{C84FD3D4-4E71-4D74-A644-8D04FF586B06}" dt="2023-10-16T00:56:15.971" v="787" actId="1038"/>
          <ac:spMkLst>
            <pc:docMk/>
            <pc:sldMk cId="895605929" sldId="1728"/>
            <ac:spMk id="9" creationId="{7CCE235D-396C-F1F0-CE37-D74649562AB0}"/>
          </ac:spMkLst>
        </pc:spChg>
        <pc:spChg chg="mod">
          <ac:chgData name="Mag Selwa" userId="5dc855b3-2456-4cd0-96ca-6ce2d9ee3cae" providerId="ADAL" clId="{C84FD3D4-4E71-4D74-A644-8D04FF586B06}" dt="2023-10-16T00:55:09.233" v="760" actId="14100"/>
          <ac:spMkLst>
            <pc:docMk/>
            <pc:sldMk cId="895605929" sldId="1728"/>
            <ac:spMk id="555010" creationId="{00000000-0000-0000-0000-000000000000}"/>
          </ac:spMkLst>
        </pc:spChg>
        <pc:picChg chg="mod">
          <ac:chgData name="Mag Selwa" userId="5dc855b3-2456-4cd0-96ca-6ce2d9ee3cae" providerId="ADAL" clId="{C84FD3D4-4E71-4D74-A644-8D04FF586B06}" dt="2023-10-16T00:56:00.298" v="778" actId="1076"/>
          <ac:picMkLst>
            <pc:docMk/>
            <pc:sldMk cId="895605929" sldId="1728"/>
            <ac:picMk id="2" creationId="{00000000-0000-0000-0000-000000000000}"/>
          </ac:picMkLst>
        </pc:picChg>
        <pc:picChg chg="mod">
          <ac:chgData name="Mag Selwa" userId="5dc855b3-2456-4cd0-96ca-6ce2d9ee3cae" providerId="ADAL" clId="{C84FD3D4-4E71-4D74-A644-8D04FF586B06}" dt="2023-10-16T00:56:07.177" v="785" actId="1035"/>
          <ac:picMkLst>
            <pc:docMk/>
            <pc:sldMk cId="895605929" sldId="1728"/>
            <ac:picMk id="4" creationId="{00000000-0000-0000-0000-000000000000}"/>
          </ac:picMkLst>
        </pc:picChg>
      </pc:sldChg>
      <pc:sldChg chg="addSp modSp mod">
        <pc:chgData name="Mag Selwa" userId="5dc855b3-2456-4cd0-96ca-6ce2d9ee3cae" providerId="ADAL" clId="{C84FD3D4-4E71-4D74-A644-8D04FF586B06}" dt="2023-10-16T00:56:42.107" v="797" actId="1076"/>
        <pc:sldMkLst>
          <pc:docMk/>
          <pc:sldMk cId="2820312479" sldId="1729"/>
        </pc:sldMkLst>
        <pc:spChg chg="add mod">
          <ac:chgData name="Mag Selwa" userId="5dc855b3-2456-4cd0-96ca-6ce2d9ee3cae" providerId="ADAL" clId="{C84FD3D4-4E71-4D74-A644-8D04FF586B06}" dt="2023-10-16T00:56:35.194" v="793" actId="1076"/>
          <ac:spMkLst>
            <pc:docMk/>
            <pc:sldMk cId="2820312479" sldId="1729"/>
            <ac:spMk id="2" creationId="{ACC8EA01-79EF-2787-9B4B-E5CAE8FF153B}"/>
          </ac:spMkLst>
        </pc:spChg>
        <pc:spChg chg="add mod">
          <ac:chgData name="Mag Selwa" userId="5dc855b3-2456-4cd0-96ca-6ce2d9ee3cae" providerId="ADAL" clId="{C84FD3D4-4E71-4D74-A644-8D04FF586B06}" dt="2023-10-16T00:56:38.963" v="795" actId="1076"/>
          <ac:spMkLst>
            <pc:docMk/>
            <pc:sldMk cId="2820312479" sldId="1729"/>
            <ac:spMk id="3" creationId="{C0081827-49DE-BBF6-497E-64852BD72793}"/>
          </ac:spMkLst>
        </pc:spChg>
        <pc:spChg chg="add mod">
          <ac:chgData name="Mag Selwa" userId="5dc855b3-2456-4cd0-96ca-6ce2d9ee3cae" providerId="ADAL" clId="{C84FD3D4-4E71-4D74-A644-8D04FF586B06}" dt="2023-10-16T00:56:42.107" v="797" actId="1076"/>
          <ac:spMkLst>
            <pc:docMk/>
            <pc:sldMk cId="2820312479" sldId="1729"/>
            <ac:spMk id="4" creationId="{8E109964-FB93-E9D7-9543-650EA244AAF5}"/>
          </ac:spMkLst>
        </pc:spChg>
        <pc:spChg chg="mod">
          <ac:chgData name="Mag Selwa" userId="5dc855b3-2456-4cd0-96ca-6ce2d9ee3cae" providerId="ADAL" clId="{C84FD3D4-4E71-4D74-A644-8D04FF586B06}" dt="2023-10-16T00:56:24.992" v="789" actId="1076"/>
          <ac:spMkLst>
            <pc:docMk/>
            <pc:sldMk cId="2820312479" sldId="1729"/>
            <ac:spMk id="5" creationId="{00000000-0000-0000-0000-000000000000}"/>
          </ac:spMkLst>
        </pc:spChg>
        <pc:spChg chg="mod">
          <ac:chgData name="Mag Selwa" userId="5dc855b3-2456-4cd0-96ca-6ce2d9ee3cae" providerId="ADAL" clId="{C84FD3D4-4E71-4D74-A644-8D04FF586B06}" dt="2023-10-16T00:56:22.398" v="788" actId="1076"/>
          <ac:spMkLst>
            <pc:docMk/>
            <pc:sldMk cId="2820312479" sldId="1729"/>
            <ac:spMk id="555010" creationId="{00000000-0000-0000-0000-000000000000}"/>
          </ac:spMkLst>
        </pc:spChg>
        <pc:picChg chg="mod">
          <ac:chgData name="Mag Selwa" userId="5dc855b3-2456-4cd0-96ca-6ce2d9ee3cae" providerId="ADAL" clId="{C84FD3D4-4E71-4D74-A644-8D04FF586B06}" dt="2023-10-16T00:56:31.233" v="791" actId="14100"/>
          <ac:picMkLst>
            <pc:docMk/>
            <pc:sldMk cId="2820312479" sldId="1729"/>
            <ac:picMk id="8" creationId="{00000000-0000-0000-0000-000000000000}"/>
          </ac:picMkLst>
        </pc:picChg>
      </pc:sldChg>
      <pc:sldChg chg="del">
        <pc:chgData name="Mag Selwa" userId="5dc855b3-2456-4cd0-96ca-6ce2d9ee3cae" providerId="ADAL" clId="{C84FD3D4-4E71-4D74-A644-8D04FF586B06}" dt="2023-10-16T00:57:04.662" v="800" actId="47"/>
        <pc:sldMkLst>
          <pc:docMk/>
          <pc:sldMk cId="398911269" sldId="1730"/>
        </pc:sldMkLst>
      </pc:sldChg>
      <pc:sldChg chg="del">
        <pc:chgData name="Mag Selwa" userId="5dc855b3-2456-4cd0-96ca-6ce2d9ee3cae" providerId="ADAL" clId="{C84FD3D4-4E71-4D74-A644-8D04FF586B06}" dt="2023-10-16T00:57:05.696" v="801" actId="47"/>
        <pc:sldMkLst>
          <pc:docMk/>
          <pc:sldMk cId="2045728032" sldId="1731"/>
        </pc:sldMkLst>
      </pc:sldChg>
      <pc:sldChg chg="del">
        <pc:chgData name="Mag Selwa" userId="5dc855b3-2456-4cd0-96ca-6ce2d9ee3cae" providerId="ADAL" clId="{C84FD3D4-4E71-4D74-A644-8D04FF586B06}" dt="2023-10-16T00:57:09.400" v="802" actId="47"/>
        <pc:sldMkLst>
          <pc:docMk/>
          <pc:sldMk cId="2608080862" sldId="1732"/>
        </pc:sldMkLst>
      </pc:sldChg>
      <pc:sldChg chg="del">
        <pc:chgData name="Mag Selwa" userId="5dc855b3-2456-4cd0-96ca-6ce2d9ee3cae" providerId="ADAL" clId="{C84FD3D4-4E71-4D74-A644-8D04FF586B06}" dt="2023-10-16T00:57:09.400" v="802" actId="47"/>
        <pc:sldMkLst>
          <pc:docMk/>
          <pc:sldMk cId="522846767" sldId="1733"/>
        </pc:sldMkLst>
      </pc:sldChg>
      <pc:sldChg chg="del">
        <pc:chgData name="Mag Selwa" userId="5dc855b3-2456-4cd0-96ca-6ce2d9ee3cae" providerId="ADAL" clId="{C84FD3D4-4E71-4D74-A644-8D04FF586B06}" dt="2023-10-16T00:57:12.708" v="803" actId="47"/>
        <pc:sldMkLst>
          <pc:docMk/>
          <pc:sldMk cId="3670865347" sldId="1734"/>
        </pc:sldMkLst>
      </pc:sldChg>
      <pc:sldChg chg="del">
        <pc:chgData name="Mag Selwa" userId="5dc855b3-2456-4cd0-96ca-6ce2d9ee3cae" providerId="ADAL" clId="{C84FD3D4-4E71-4D74-A644-8D04FF586B06}" dt="2023-10-16T00:57:12.708" v="803" actId="47"/>
        <pc:sldMkLst>
          <pc:docMk/>
          <pc:sldMk cId="2628103389" sldId="1735"/>
        </pc:sldMkLst>
      </pc:sldChg>
      <pc:sldChg chg="del">
        <pc:chgData name="Mag Selwa" userId="5dc855b3-2456-4cd0-96ca-6ce2d9ee3cae" providerId="ADAL" clId="{C84FD3D4-4E71-4D74-A644-8D04FF586B06}" dt="2023-10-16T00:57:12.708" v="803" actId="47"/>
        <pc:sldMkLst>
          <pc:docMk/>
          <pc:sldMk cId="2809499702" sldId="1736"/>
        </pc:sldMkLst>
      </pc:sldChg>
      <pc:sldChg chg="del">
        <pc:chgData name="Mag Selwa" userId="5dc855b3-2456-4cd0-96ca-6ce2d9ee3cae" providerId="ADAL" clId="{C84FD3D4-4E71-4D74-A644-8D04FF586B06}" dt="2023-10-16T00:57:12.708" v="803" actId="47"/>
        <pc:sldMkLst>
          <pc:docMk/>
          <pc:sldMk cId="4253141827" sldId="1737"/>
        </pc:sldMkLst>
      </pc:sldChg>
      <pc:sldChg chg="del">
        <pc:chgData name="Mag Selwa" userId="5dc855b3-2456-4cd0-96ca-6ce2d9ee3cae" providerId="ADAL" clId="{C84FD3D4-4E71-4D74-A644-8D04FF586B06}" dt="2023-10-16T00:57:15.102" v="804" actId="47"/>
        <pc:sldMkLst>
          <pc:docMk/>
          <pc:sldMk cId="2132994700" sldId="1738"/>
        </pc:sldMkLst>
      </pc:sldChg>
      <pc:sldChg chg="del">
        <pc:chgData name="Mag Selwa" userId="5dc855b3-2456-4cd0-96ca-6ce2d9ee3cae" providerId="ADAL" clId="{C84FD3D4-4E71-4D74-A644-8D04FF586B06}" dt="2023-10-16T00:57:15.102" v="804" actId="47"/>
        <pc:sldMkLst>
          <pc:docMk/>
          <pc:sldMk cId="8991375" sldId="1739"/>
        </pc:sldMkLst>
      </pc:sldChg>
      <pc:sldChg chg="del">
        <pc:chgData name="Mag Selwa" userId="5dc855b3-2456-4cd0-96ca-6ce2d9ee3cae" providerId="ADAL" clId="{C84FD3D4-4E71-4D74-A644-8D04FF586B06}" dt="2023-10-16T00:57:18.242" v="805" actId="47"/>
        <pc:sldMkLst>
          <pc:docMk/>
          <pc:sldMk cId="3493047307" sldId="1740"/>
        </pc:sldMkLst>
      </pc:sldChg>
      <pc:sldChg chg="del">
        <pc:chgData name="Mag Selwa" userId="5dc855b3-2456-4cd0-96ca-6ce2d9ee3cae" providerId="ADAL" clId="{C84FD3D4-4E71-4D74-A644-8D04FF586B06}" dt="2023-10-16T00:57:18.242" v="805" actId="47"/>
        <pc:sldMkLst>
          <pc:docMk/>
          <pc:sldMk cId="515737255" sldId="1741"/>
        </pc:sldMkLst>
      </pc:sldChg>
      <pc:sldChg chg="del">
        <pc:chgData name="Mag Selwa" userId="5dc855b3-2456-4cd0-96ca-6ce2d9ee3cae" providerId="ADAL" clId="{C84FD3D4-4E71-4D74-A644-8D04FF586B06}" dt="2023-10-16T00:57:18.242" v="805" actId="47"/>
        <pc:sldMkLst>
          <pc:docMk/>
          <pc:sldMk cId="3940308598" sldId="1742"/>
        </pc:sldMkLst>
      </pc:sldChg>
      <pc:sldChg chg="del">
        <pc:chgData name="Mag Selwa" userId="5dc855b3-2456-4cd0-96ca-6ce2d9ee3cae" providerId="ADAL" clId="{C84FD3D4-4E71-4D74-A644-8D04FF586B06}" dt="2023-10-16T00:58:09.602" v="812" actId="47"/>
        <pc:sldMkLst>
          <pc:docMk/>
          <pc:sldMk cId="595316303" sldId="1743"/>
        </pc:sldMkLst>
      </pc:sldChg>
      <pc:sldChg chg="addSp delSp modSp mod">
        <pc:chgData name="Mag Selwa" userId="5dc855b3-2456-4cd0-96ca-6ce2d9ee3cae" providerId="ADAL" clId="{C84FD3D4-4E71-4D74-A644-8D04FF586B06}" dt="2023-10-16T00:58:49.524" v="822" actId="27636"/>
        <pc:sldMkLst>
          <pc:docMk/>
          <pc:sldMk cId="4019864410" sldId="1744"/>
        </pc:sldMkLst>
        <pc:spChg chg="add mod">
          <ac:chgData name="Mag Selwa" userId="5dc855b3-2456-4cd0-96ca-6ce2d9ee3cae" providerId="ADAL" clId="{C84FD3D4-4E71-4D74-A644-8D04FF586B06}" dt="2023-10-16T00:58:49.524" v="822" actId="27636"/>
          <ac:spMkLst>
            <pc:docMk/>
            <pc:sldMk cId="4019864410" sldId="1744"/>
            <ac:spMk id="2" creationId="{AB6E434C-90E6-DAF9-B6A8-E1B2A4C970F7}"/>
          </ac:spMkLst>
        </pc:spChg>
        <pc:spChg chg="add del mod">
          <ac:chgData name="Mag Selwa" userId="5dc855b3-2456-4cd0-96ca-6ce2d9ee3cae" providerId="ADAL" clId="{C84FD3D4-4E71-4D74-A644-8D04FF586B06}" dt="2023-10-16T00:58:47.551" v="820" actId="478"/>
          <ac:spMkLst>
            <pc:docMk/>
            <pc:sldMk cId="4019864410" sldId="1744"/>
            <ac:spMk id="4" creationId="{A67A2087-27E7-CF3E-4AB3-4E3518075580}"/>
          </ac:spMkLst>
        </pc:spChg>
        <pc:spChg chg="del mod">
          <ac:chgData name="Mag Selwa" userId="5dc855b3-2456-4cd0-96ca-6ce2d9ee3cae" providerId="ADAL" clId="{C84FD3D4-4E71-4D74-A644-8D04FF586B06}" dt="2023-10-16T00:58:41.758" v="819" actId="478"/>
          <ac:spMkLst>
            <pc:docMk/>
            <pc:sldMk cId="4019864410" sldId="1744"/>
            <ac:spMk id="354306" creationId="{00000000-0000-0000-0000-000000000000}"/>
          </ac:spMkLst>
        </pc:spChg>
        <pc:spChg chg="mod">
          <ac:chgData name="Mag Selwa" userId="5dc855b3-2456-4cd0-96ca-6ce2d9ee3cae" providerId="ADAL" clId="{C84FD3D4-4E71-4D74-A644-8D04FF586B06}" dt="2023-10-16T00:58:23.013" v="816" actId="27636"/>
          <ac:spMkLst>
            <pc:docMk/>
            <pc:sldMk cId="4019864410" sldId="1744"/>
            <ac:spMk id="354307" creationId="{00000000-0000-0000-0000-000000000000}"/>
          </ac:spMkLst>
        </pc:spChg>
      </pc:sldChg>
      <pc:sldChg chg="modSp mod">
        <pc:chgData name="Mag Selwa" userId="5dc855b3-2456-4cd0-96ca-6ce2d9ee3cae" providerId="ADAL" clId="{C84FD3D4-4E71-4D74-A644-8D04FF586B06}" dt="2023-10-16T00:59:01.697" v="826" actId="27636"/>
        <pc:sldMkLst>
          <pc:docMk/>
          <pc:sldMk cId="2189349084" sldId="1745"/>
        </pc:sldMkLst>
        <pc:spChg chg="mod">
          <ac:chgData name="Mag Selwa" userId="5dc855b3-2456-4cd0-96ca-6ce2d9ee3cae" providerId="ADAL" clId="{C84FD3D4-4E71-4D74-A644-8D04FF586B06}" dt="2023-10-16T00:58:54.651" v="823" actId="1076"/>
          <ac:spMkLst>
            <pc:docMk/>
            <pc:sldMk cId="2189349084" sldId="1745"/>
            <ac:spMk id="387074" creationId="{00000000-0000-0000-0000-000000000000}"/>
          </ac:spMkLst>
        </pc:spChg>
        <pc:spChg chg="mod">
          <ac:chgData name="Mag Selwa" userId="5dc855b3-2456-4cd0-96ca-6ce2d9ee3cae" providerId="ADAL" clId="{C84FD3D4-4E71-4D74-A644-8D04FF586B06}" dt="2023-10-16T00:59:01.697" v="826" actId="27636"/>
          <ac:spMkLst>
            <pc:docMk/>
            <pc:sldMk cId="2189349084" sldId="1745"/>
            <ac:spMk id="387075" creationId="{00000000-0000-0000-0000-000000000000}"/>
          </ac:spMkLst>
        </pc:spChg>
      </pc:sldChg>
      <pc:sldChg chg="modSp mod">
        <pc:chgData name="Mag Selwa" userId="5dc855b3-2456-4cd0-96ca-6ce2d9ee3cae" providerId="ADAL" clId="{C84FD3D4-4E71-4D74-A644-8D04FF586B06}" dt="2023-10-16T00:59:08.244" v="828" actId="1076"/>
        <pc:sldMkLst>
          <pc:docMk/>
          <pc:sldMk cId="4189123965" sldId="1746"/>
        </pc:sldMkLst>
        <pc:spChg chg="mod">
          <ac:chgData name="Mag Selwa" userId="5dc855b3-2456-4cd0-96ca-6ce2d9ee3cae" providerId="ADAL" clId="{C84FD3D4-4E71-4D74-A644-8D04FF586B06}" dt="2023-10-16T00:59:05.353" v="827" actId="1076"/>
          <ac:spMkLst>
            <pc:docMk/>
            <pc:sldMk cId="4189123965" sldId="1746"/>
            <ac:spMk id="542722" creationId="{00000000-0000-0000-0000-000000000000}"/>
          </ac:spMkLst>
        </pc:spChg>
        <pc:spChg chg="mod">
          <ac:chgData name="Mag Selwa" userId="5dc855b3-2456-4cd0-96ca-6ce2d9ee3cae" providerId="ADAL" clId="{C84FD3D4-4E71-4D74-A644-8D04FF586B06}" dt="2023-10-16T00:59:08.244" v="828" actId="1076"/>
          <ac:spMkLst>
            <pc:docMk/>
            <pc:sldMk cId="4189123965" sldId="1746"/>
            <ac:spMk id="542723" creationId="{00000000-0000-0000-0000-000000000000}"/>
          </ac:spMkLst>
        </pc:spChg>
      </pc:sldChg>
      <pc:sldChg chg="addSp modSp mod">
        <pc:chgData name="Mag Selwa" userId="5dc855b3-2456-4cd0-96ca-6ce2d9ee3cae" providerId="ADAL" clId="{C84FD3D4-4E71-4D74-A644-8D04FF586B06}" dt="2023-10-16T01:06:21.837" v="909" actId="1076"/>
        <pc:sldMkLst>
          <pc:docMk/>
          <pc:sldMk cId="1786170064" sldId="1747"/>
        </pc:sldMkLst>
        <pc:spChg chg="add mod">
          <ac:chgData name="Mag Selwa" userId="5dc855b3-2456-4cd0-96ca-6ce2d9ee3cae" providerId="ADAL" clId="{C84FD3D4-4E71-4D74-A644-8D04FF586B06}" dt="2023-10-16T01:06:02.417" v="900" actId="113"/>
          <ac:spMkLst>
            <pc:docMk/>
            <pc:sldMk cId="1786170064" sldId="1747"/>
            <ac:spMk id="3" creationId="{EE9135EA-2175-74EA-8C6F-8BA82EABB3BC}"/>
          </ac:spMkLst>
        </pc:spChg>
        <pc:spChg chg="add mod">
          <ac:chgData name="Mag Selwa" userId="5dc855b3-2456-4cd0-96ca-6ce2d9ee3cae" providerId="ADAL" clId="{C84FD3D4-4E71-4D74-A644-8D04FF586B06}" dt="2023-10-16T01:06:12.871" v="904" actId="113"/>
          <ac:spMkLst>
            <pc:docMk/>
            <pc:sldMk cId="1786170064" sldId="1747"/>
            <ac:spMk id="4" creationId="{2BDF51D8-ACF0-D036-77D6-0EAF3560F0F6}"/>
          </ac:spMkLst>
        </pc:spChg>
        <pc:spChg chg="add mod">
          <ac:chgData name="Mag Selwa" userId="5dc855b3-2456-4cd0-96ca-6ce2d9ee3cae" providerId="ADAL" clId="{C84FD3D4-4E71-4D74-A644-8D04FF586B06}" dt="2023-10-16T01:06:18.315" v="907" actId="113"/>
          <ac:spMkLst>
            <pc:docMk/>
            <pc:sldMk cId="1786170064" sldId="1747"/>
            <ac:spMk id="5" creationId="{CB4A29CC-C6C0-B919-885D-523FBF563EC2}"/>
          </ac:spMkLst>
        </pc:spChg>
        <pc:spChg chg="add mod">
          <ac:chgData name="Mag Selwa" userId="5dc855b3-2456-4cd0-96ca-6ce2d9ee3cae" providerId="ADAL" clId="{C84FD3D4-4E71-4D74-A644-8D04FF586B06}" dt="2023-10-16T01:06:21.837" v="909" actId="1076"/>
          <ac:spMkLst>
            <pc:docMk/>
            <pc:sldMk cId="1786170064" sldId="1747"/>
            <ac:spMk id="6" creationId="{D1214E93-B8CD-E780-B121-BD4EC7A0A6B7}"/>
          </ac:spMkLst>
        </pc:spChg>
        <pc:spChg chg="mod">
          <ac:chgData name="Mag Selwa" userId="5dc855b3-2456-4cd0-96ca-6ce2d9ee3cae" providerId="ADAL" clId="{C84FD3D4-4E71-4D74-A644-8D04FF586B06}" dt="2023-10-16T00:59:13.356" v="829" actId="1076"/>
          <ac:spMkLst>
            <pc:docMk/>
            <pc:sldMk cId="1786170064" sldId="1747"/>
            <ac:spMk id="563202" creationId="{00000000-0000-0000-0000-000000000000}"/>
          </ac:spMkLst>
        </pc:spChg>
        <pc:picChg chg="mod">
          <ac:chgData name="Mag Selwa" userId="5dc855b3-2456-4cd0-96ca-6ce2d9ee3cae" providerId="ADAL" clId="{C84FD3D4-4E71-4D74-A644-8D04FF586B06}" dt="2023-10-16T00:59:16.697" v="830" actId="1076"/>
          <ac:picMkLst>
            <pc:docMk/>
            <pc:sldMk cId="1786170064" sldId="1747"/>
            <ac:picMk id="2" creationId="{00000000-0000-0000-0000-000000000000}"/>
          </ac:picMkLst>
        </pc:picChg>
      </pc:sldChg>
      <pc:sldChg chg="addSp modSp mod">
        <pc:chgData name="Mag Selwa" userId="5dc855b3-2456-4cd0-96ca-6ce2d9ee3cae" providerId="ADAL" clId="{C84FD3D4-4E71-4D74-A644-8D04FF586B06}" dt="2023-10-16T01:07:56.939" v="925" actId="1036"/>
        <pc:sldMkLst>
          <pc:docMk/>
          <pc:sldMk cId="1065056205" sldId="1748"/>
        </pc:sldMkLst>
        <pc:spChg chg="add mod">
          <ac:chgData name="Mag Selwa" userId="5dc855b3-2456-4cd0-96ca-6ce2d9ee3cae" providerId="ADAL" clId="{C84FD3D4-4E71-4D74-A644-8D04FF586B06}" dt="2023-10-16T01:07:40.990" v="915" actId="1076"/>
          <ac:spMkLst>
            <pc:docMk/>
            <pc:sldMk cId="1065056205" sldId="1748"/>
            <ac:spMk id="2" creationId="{DCBEC819-3460-D1B7-4EA5-6D4BBAB3F152}"/>
          </ac:spMkLst>
        </pc:spChg>
        <pc:spChg chg="mod">
          <ac:chgData name="Mag Selwa" userId="5dc855b3-2456-4cd0-96ca-6ce2d9ee3cae" providerId="ADAL" clId="{C84FD3D4-4E71-4D74-A644-8D04FF586B06}" dt="2023-10-16T01:07:35.799" v="913" actId="1076"/>
          <ac:spMkLst>
            <pc:docMk/>
            <pc:sldMk cId="1065056205" sldId="1748"/>
            <ac:spMk id="3" creationId="{00000000-0000-0000-0000-000000000000}"/>
          </ac:spMkLst>
        </pc:spChg>
        <pc:spChg chg="add mod">
          <ac:chgData name="Mag Selwa" userId="5dc855b3-2456-4cd0-96ca-6ce2d9ee3cae" providerId="ADAL" clId="{C84FD3D4-4E71-4D74-A644-8D04FF586B06}" dt="2023-10-16T01:07:45.011" v="917" actId="1076"/>
          <ac:spMkLst>
            <pc:docMk/>
            <pc:sldMk cId="1065056205" sldId="1748"/>
            <ac:spMk id="5" creationId="{C67332EB-871A-6F77-69C5-D79ACE23F476}"/>
          </ac:spMkLst>
        </pc:spChg>
        <pc:spChg chg="add mod">
          <ac:chgData name="Mag Selwa" userId="5dc855b3-2456-4cd0-96ca-6ce2d9ee3cae" providerId="ADAL" clId="{C84FD3D4-4E71-4D74-A644-8D04FF586B06}" dt="2023-10-16T01:07:47.981" v="919" actId="1076"/>
          <ac:spMkLst>
            <pc:docMk/>
            <pc:sldMk cId="1065056205" sldId="1748"/>
            <ac:spMk id="7" creationId="{5A54F95A-D322-89AF-8FB7-2ABF997A0EB6}"/>
          </ac:spMkLst>
        </pc:spChg>
        <pc:spChg chg="add mod">
          <ac:chgData name="Mag Selwa" userId="5dc855b3-2456-4cd0-96ca-6ce2d9ee3cae" providerId="ADAL" clId="{C84FD3D4-4E71-4D74-A644-8D04FF586B06}" dt="2023-10-16T01:07:50.867" v="921" actId="1076"/>
          <ac:spMkLst>
            <pc:docMk/>
            <pc:sldMk cId="1065056205" sldId="1748"/>
            <ac:spMk id="8" creationId="{7C75E424-B879-28AF-AF96-465E6183DFBD}"/>
          </ac:spMkLst>
        </pc:spChg>
        <pc:spChg chg="add mod">
          <ac:chgData name="Mag Selwa" userId="5dc855b3-2456-4cd0-96ca-6ce2d9ee3cae" providerId="ADAL" clId="{C84FD3D4-4E71-4D74-A644-8D04FF586B06}" dt="2023-10-16T01:07:56.939" v="925" actId="1036"/>
          <ac:spMkLst>
            <pc:docMk/>
            <pc:sldMk cId="1065056205" sldId="1748"/>
            <ac:spMk id="9" creationId="{22E00BCC-AF03-A04F-9BC8-88A1E123DA26}"/>
          </ac:spMkLst>
        </pc:spChg>
        <pc:spChg chg="mod">
          <ac:chgData name="Mag Selwa" userId="5dc855b3-2456-4cd0-96ca-6ce2d9ee3cae" providerId="ADAL" clId="{C84FD3D4-4E71-4D74-A644-8D04FF586B06}" dt="2023-10-16T01:07:25.581" v="910" actId="1076"/>
          <ac:spMkLst>
            <pc:docMk/>
            <pc:sldMk cId="1065056205" sldId="1748"/>
            <ac:spMk id="563202" creationId="{00000000-0000-0000-0000-000000000000}"/>
          </ac:spMkLst>
        </pc:spChg>
        <pc:picChg chg="mod">
          <ac:chgData name="Mag Selwa" userId="5dc855b3-2456-4cd0-96ca-6ce2d9ee3cae" providerId="ADAL" clId="{C84FD3D4-4E71-4D74-A644-8D04FF586B06}" dt="2023-10-16T01:07:30.188" v="911" actId="1076"/>
          <ac:picMkLst>
            <pc:docMk/>
            <pc:sldMk cId="1065056205" sldId="1748"/>
            <ac:picMk id="4" creationId="{00000000-0000-0000-0000-000000000000}"/>
          </ac:picMkLst>
        </pc:picChg>
        <pc:cxnChg chg="mod">
          <ac:chgData name="Mag Selwa" userId="5dc855b3-2456-4cd0-96ca-6ce2d9ee3cae" providerId="ADAL" clId="{C84FD3D4-4E71-4D74-A644-8D04FF586B06}" dt="2023-10-16T01:07:33.528" v="912" actId="1076"/>
          <ac:cxnSpMkLst>
            <pc:docMk/>
            <pc:sldMk cId="1065056205" sldId="1748"/>
            <ac:cxnSpMk id="6" creationId="{00000000-0000-0000-0000-000000000000}"/>
          </ac:cxnSpMkLst>
        </pc:cxnChg>
      </pc:sldChg>
      <pc:sldChg chg="addSp modSp mod">
        <pc:chgData name="Mag Selwa" userId="5dc855b3-2456-4cd0-96ca-6ce2d9ee3cae" providerId="ADAL" clId="{C84FD3D4-4E71-4D74-A644-8D04FF586B06}" dt="2023-10-16T01:09:07.875" v="947" actId="1076"/>
        <pc:sldMkLst>
          <pc:docMk/>
          <pc:sldMk cId="2862861091" sldId="1749"/>
        </pc:sldMkLst>
        <pc:spChg chg="mod">
          <ac:chgData name="Mag Selwa" userId="5dc855b3-2456-4cd0-96ca-6ce2d9ee3cae" providerId="ADAL" clId="{C84FD3D4-4E71-4D74-A644-8D04FF586B06}" dt="2023-10-16T01:09:07.875" v="947" actId="1076"/>
          <ac:spMkLst>
            <pc:docMk/>
            <pc:sldMk cId="2862861091" sldId="1749"/>
            <ac:spMk id="3" creationId="{00000000-0000-0000-0000-000000000000}"/>
          </ac:spMkLst>
        </pc:spChg>
        <pc:spChg chg="add mod">
          <ac:chgData name="Mag Selwa" userId="5dc855b3-2456-4cd0-96ca-6ce2d9ee3cae" providerId="ADAL" clId="{C84FD3D4-4E71-4D74-A644-8D04FF586B06}" dt="2023-10-16T01:08:35.575" v="936" actId="1038"/>
          <ac:spMkLst>
            <pc:docMk/>
            <pc:sldMk cId="2862861091" sldId="1749"/>
            <ac:spMk id="4" creationId="{4F65ABE2-71CD-8170-E603-7F74D8C5ADBB}"/>
          </ac:spMkLst>
        </pc:spChg>
        <pc:spChg chg="add mod">
          <ac:chgData name="Mag Selwa" userId="5dc855b3-2456-4cd0-96ca-6ce2d9ee3cae" providerId="ADAL" clId="{C84FD3D4-4E71-4D74-A644-8D04FF586B06}" dt="2023-10-16T01:08:15.961" v="930" actId="571"/>
          <ac:spMkLst>
            <pc:docMk/>
            <pc:sldMk cId="2862861091" sldId="1749"/>
            <ac:spMk id="6" creationId="{D0112318-DDD9-092D-C6F9-E18C4C0D1192}"/>
          </ac:spMkLst>
        </pc:spChg>
        <pc:spChg chg="mod">
          <ac:chgData name="Mag Selwa" userId="5dc855b3-2456-4cd0-96ca-6ce2d9ee3cae" providerId="ADAL" clId="{C84FD3D4-4E71-4D74-A644-8D04FF586B06}" dt="2023-10-16T01:08:26.414" v="933" actId="207"/>
          <ac:spMkLst>
            <pc:docMk/>
            <pc:sldMk cId="2862861091" sldId="1749"/>
            <ac:spMk id="7" creationId="{00000000-0000-0000-0000-000000000000}"/>
          </ac:spMkLst>
        </pc:spChg>
        <pc:spChg chg="add mod">
          <ac:chgData name="Mag Selwa" userId="5dc855b3-2456-4cd0-96ca-6ce2d9ee3cae" providerId="ADAL" clId="{C84FD3D4-4E71-4D74-A644-8D04FF586B06}" dt="2023-10-16T01:08:40.727" v="938" actId="1076"/>
          <ac:spMkLst>
            <pc:docMk/>
            <pc:sldMk cId="2862861091" sldId="1749"/>
            <ac:spMk id="8" creationId="{D1D79DF3-ED0E-6B1D-40BA-4A95C813C80E}"/>
          </ac:spMkLst>
        </pc:spChg>
        <pc:spChg chg="add mod">
          <ac:chgData name="Mag Selwa" userId="5dc855b3-2456-4cd0-96ca-6ce2d9ee3cae" providerId="ADAL" clId="{C84FD3D4-4E71-4D74-A644-8D04FF586B06}" dt="2023-10-16T01:08:43.611" v="940" actId="1076"/>
          <ac:spMkLst>
            <pc:docMk/>
            <pc:sldMk cId="2862861091" sldId="1749"/>
            <ac:spMk id="9" creationId="{C2FB8716-472D-7DE3-D8D0-A0E4DDDDFF5C}"/>
          </ac:spMkLst>
        </pc:spChg>
        <pc:spChg chg="add mod">
          <ac:chgData name="Mag Selwa" userId="5dc855b3-2456-4cd0-96ca-6ce2d9ee3cae" providerId="ADAL" clId="{C84FD3D4-4E71-4D74-A644-8D04FF586B06}" dt="2023-10-16T01:08:47.421" v="944" actId="1036"/>
          <ac:spMkLst>
            <pc:docMk/>
            <pc:sldMk cId="2862861091" sldId="1749"/>
            <ac:spMk id="10" creationId="{35EF988F-CE8B-A626-DC25-9F08AD7683EC}"/>
          </ac:spMkLst>
        </pc:spChg>
        <pc:spChg chg="mod">
          <ac:chgData name="Mag Selwa" userId="5dc855b3-2456-4cd0-96ca-6ce2d9ee3cae" providerId="ADAL" clId="{C84FD3D4-4E71-4D74-A644-8D04FF586B06}" dt="2023-10-16T01:08:30.316" v="934" actId="1076"/>
          <ac:spMkLst>
            <pc:docMk/>
            <pc:sldMk cId="2862861091" sldId="1749"/>
            <ac:spMk id="563202" creationId="{00000000-0000-0000-0000-000000000000}"/>
          </ac:spMkLst>
        </pc:spChg>
        <pc:picChg chg="mod">
          <ac:chgData name="Mag Selwa" userId="5dc855b3-2456-4cd0-96ca-6ce2d9ee3cae" providerId="ADAL" clId="{C84FD3D4-4E71-4D74-A644-8D04FF586B06}" dt="2023-10-16T01:08:18.638" v="931" actId="1076"/>
          <ac:picMkLst>
            <pc:docMk/>
            <pc:sldMk cId="2862861091" sldId="1749"/>
            <ac:picMk id="2" creationId="{00000000-0000-0000-0000-000000000000}"/>
          </ac:picMkLst>
        </pc:picChg>
        <pc:picChg chg="add mod">
          <ac:chgData name="Mag Selwa" userId="5dc855b3-2456-4cd0-96ca-6ce2d9ee3cae" providerId="ADAL" clId="{C84FD3D4-4E71-4D74-A644-8D04FF586B06}" dt="2023-10-16T01:08:15.961" v="930" actId="571"/>
          <ac:picMkLst>
            <pc:docMk/>
            <pc:sldMk cId="2862861091" sldId="1749"/>
            <ac:picMk id="5" creationId="{65FA62E5-2BC7-E06E-7ED4-185A6BE9E77A}"/>
          </ac:picMkLst>
        </pc:picChg>
      </pc:sldChg>
      <pc:sldChg chg="addSp modSp mod">
        <pc:chgData name="Mag Selwa" userId="5dc855b3-2456-4cd0-96ca-6ce2d9ee3cae" providerId="ADAL" clId="{C84FD3D4-4E71-4D74-A644-8D04FF586B06}" dt="2023-10-16T01:09:57.640" v="963" actId="1076"/>
        <pc:sldMkLst>
          <pc:docMk/>
          <pc:sldMk cId="1275376363" sldId="1750"/>
        </pc:sldMkLst>
        <pc:spChg chg="mod">
          <ac:chgData name="Mag Selwa" userId="5dc855b3-2456-4cd0-96ca-6ce2d9ee3cae" providerId="ADAL" clId="{C84FD3D4-4E71-4D74-A644-8D04FF586B06}" dt="2023-10-16T01:09:14.694" v="948" actId="1076"/>
          <ac:spMkLst>
            <pc:docMk/>
            <pc:sldMk cId="1275376363" sldId="1750"/>
            <ac:spMk id="2" creationId="{00000000-0000-0000-0000-000000000000}"/>
          </ac:spMkLst>
        </pc:spChg>
        <pc:spChg chg="add mod">
          <ac:chgData name="Mag Selwa" userId="5dc855b3-2456-4cd0-96ca-6ce2d9ee3cae" providerId="ADAL" clId="{C84FD3D4-4E71-4D74-A644-8D04FF586B06}" dt="2023-10-16T01:09:51.784" v="959" actId="14100"/>
          <ac:spMkLst>
            <pc:docMk/>
            <pc:sldMk cId="1275376363" sldId="1750"/>
            <ac:spMk id="3" creationId="{F84164D3-B64C-5F63-DC15-85E1763167D3}"/>
          </ac:spMkLst>
        </pc:spChg>
        <pc:spChg chg="mod">
          <ac:chgData name="Mag Selwa" userId="5dc855b3-2456-4cd0-96ca-6ce2d9ee3cae" providerId="ADAL" clId="{C84FD3D4-4E71-4D74-A644-8D04FF586B06}" dt="2023-10-16T01:09:17.156" v="949" actId="1076"/>
          <ac:spMkLst>
            <pc:docMk/>
            <pc:sldMk cId="1275376363" sldId="1750"/>
            <ac:spMk id="5" creationId="{00000000-0000-0000-0000-000000000000}"/>
          </ac:spMkLst>
        </pc:spChg>
        <pc:spChg chg="add mod">
          <ac:chgData name="Mag Selwa" userId="5dc855b3-2456-4cd0-96ca-6ce2d9ee3cae" providerId="ADAL" clId="{C84FD3D4-4E71-4D74-A644-8D04FF586B06}" dt="2023-10-16T01:09:54.926" v="961" actId="1076"/>
          <ac:spMkLst>
            <pc:docMk/>
            <pc:sldMk cId="1275376363" sldId="1750"/>
            <ac:spMk id="6" creationId="{9047C81B-6710-CB12-EB47-8AAED23437BA}"/>
          </ac:spMkLst>
        </pc:spChg>
        <pc:spChg chg="add mod">
          <ac:chgData name="Mag Selwa" userId="5dc855b3-2456-4cd0-96ca-6ce2d9ee3cae" providerId="ADAL" clId="{C84FD3D4-4E71-4D74-A644-8D04FF586B06}" dt="2023-10-16T01:09:57.640" v="963" actId="1076"/>
          <ac:spMkLst>
            <pc:docMk/>
            <pc:sldMk cId="1275376363" sldId="1750"/>
            <ac:spMk id="8" creationId="{893A32F7-4E74-E51A-2CDB-EB1F32AA2DA7}"/>
          </ac:spMkLst>
        </pc:spChg>
        <pc:picChg chg="mod modCrop">
          <ac:chgData name="Mag Selwa" userId="5dc855b3-2456-4cd0-96ca-6ce2d9ee3cae" providerId="ADAL" clId="{C84FD3D4-4E71-4D74-A644-8D04FF586B06}" dt="2023-10-16T01:09:40.284" v="955" actId="14100"/>
          <ac:picMkLst>
            <pc:docMk/>
            <pc:sldMk cId="1275376363" sldId="1750"/>
            <ac:picMk id="7" creationId="{00000000-0000-0000-0000-000000000000}"/>
          </ac:picMkLst>
        </pc:picChg>
      </pc:sldChg>
      <pc:sldChg chg="modSp mod">
        <pc:chgData name="Mag Selwa" userId="5dc855b3-2456-4cd0-96ca-6ce2d9ee3cae" providerId="ADAL" clId="{C84FD3D4-4E71-4D74-A644-8D04FF586B06}" dt="2023-10-16T01:10:08.049" v="966" actId="14100"/>
        <pc:sldMkLst>
          <pc:docMk/>
          <pc:sldMk cId="11930400" sldId="1751"/>
        </pc:sldMkLst>
        <pc:spChg chg="mod">
          <ac:chgData name="Mag Selwa" userId="5dc855b3-2456-4cd0-96ca-6ce2d9ee3cae" providerId="ADAL" clId="{C84FD3D4-4E71-4D74-A644-8D04FF586B06}" dt="2023-10-16T01:10:02.334" v="964" actId="1076"/>
          <ac:spMkLst>
            <pc:docMk/>
            <pc:sldMk cId="11930400" sldId="1751"/>
            <ac:spMk id="2" creationId="{00000000-0000-0000-0000-000000000000}"/>
          </ac:spMkLst>
        </pc:spChg>
        <pc:spChg chg="mod">
          <ac:chgData name="Mag Selwa" userId="5dc855b3-2456-4cd0-96ca-6ce2d9ee3cae" providerId="ADAL" clId="{C84FD3D4-4E71-4D74-A644-8D04FF586B06}" dt="2023-10-16T01:10:08.049" v="966" actId="14100"/>
          <ac:spMkLst>
            <pc:docMk/>
            <pc:sldMk cId="11930400" sldId="1751"/>
            <ac:spMk id="5" creationId="{00000000-0000-0000-0000-000000000000}"/>
          </ac:spMkLst>
        </pc:spChg>
      </pc:sldChg>
      <pc:sldChg chg="modSp mod">
        <pc:chgData name="Mag Selwa" userId="5dc855b3-2456-4cd0-96ca-6ce2d9ee3cae" providerId="ADAL" clId="{C84FD3D4-4E71-4D74-A644-8D04FF586B06}" dt="2023-10-16T01:10:25.958" v="973" actId="1076"/>
        <pc:sldMkLst>
          <pc:docMk/>
          <pc:sldMk cId="3652294462" sldId="1752"/>
        </pc:sldMkLst>
        <pc:spChg chg="mod">
          <ac:chgData name="Mag Selwa" userId="5dc855b3-2456-4cd0-96ca-6ce2d9ee3cae" providerId="ADAL" clId="{C84FD3D4-4E71-4D74-A644-8D04FF586B06}" dt="2023-10-16T01:10:19.570" v="971" actId="1076"/>
          <ac:spMkLst>
            <pc:docMk/>
            <pc:sldMk cId="3652294462" sldId="1752"/>
            <ac:spMk id="2" creationId="{00000000-0000-0000-0000-000000000000}"/>
          </ac:spMkLst>
        </pc:spChg>
        <pc:spChg chg="mod">
          <ac:chgData name="Mag Selwa" userId="5dc855b3-2456-4cd0-96ca-6ce2d9ee3cae" providerId="ADAL" clId="{C84FD3D4-4E71-4D74-A644-8D04FF586B06}" dt="2023-10-16T01:10:25.958" v="973" actId="1076"/>
          <ac:spMkLst>
            <pc:docMk/>
            <pc:sldMk cId="3652294462" sldId="1752"/>
            <ac:spMk id="6" creationId="{00000000-0000-0000-0000-000000000000}"/>
          </ac:spMkLst>
        </pc:spChg>
        <pc:graphicFrameChg chg="mod">
          <ac:chgData name="Mag Selwa" userId="5dc855b3-2456-4cd0-96ca-6ce2d9ee3cae" providerId="ADAL" clId="{C84FD3D4-4E71-4D74-A644-8D04FF586B06}" dt="2023-10-16T01:10:23.365" v="972" actId="1076"/>
          <ac:graphicFrameMkLst>
            <pc:docMk/>
            <pc:sldMk cId="3652294462" sldId="1752"/>
            <ac:graphicFrameMk id="3" creationId="{00000000-0000-0000-0000-000000000000}"/>
          </ac:graphicFrameMkLst>
        </pc:graphicFrameChg>
      </pc:sldChg>
      <pc:sldChg chg="modSp mod">
        <pc:chgData name="Mag Selwa" userId="5dc855b3-2456-4cd0-96ca-6ce2d9ee3cae" providerId="ADAL" clId="{C84FD3D4-4E71-4D74-A644-8D04FF586B06}" dt="2023-10-16T01:21:37.693" v="1011" actId="1076"/>
        <pc:sldMkLst>
          <pc:docMk/>
          <pc:sldMk cId="438603898" sldId="1753"/>
        </pc:sldMkLst>
        <pc:spChg chg="mod">
          <ac:chgData name="Mag Selwa" userId="5dc855b3-2456-4cd0-96ca-6ce2d9ee3cae" providerId="ADAL" clId="{C84FD3D4-4E71-4D74-A644-8D04FF586B06}" dt="2023-10-16T01:10:31.006" v="974" actId="1076"/>
          <ac:spMkLst>
            <pc:docMk/>
            <pc:sldMk cId="438603898" sldId="1753"/>
            <ac:spMk id="2" creationId="{00000000-0000-0000-0000-000000000000}"/>
          </ac:spMkLst>
        </pc:spChg>
        <pc:spChg chg="mod">
          <ac:chgData name="Mag Selwa" userId="5dc855b3-2456-4cd0-96ca-6ce2d9ee3cae" providerId="ADAL" clId="{C84FD3D4-4E71-4D74-A644-8D04FF586B06}" dt="2023-10-16T01:21:37.693" v="1011" actId="1076"/>
          <ac:spMkLst>
            <pc:docMk/>
            <pc:sldMk cId="438603898" sldId="1753"/>
            <ac:spMk id="5" creationId="{00000000-0000-0000-0000-000000000000}"/>
          </ac:spMkLst>
        </pc:spChg>
      </pc:sldChg>
      <pc:sldChg chg="addSp modSp mod">
        <pc:chgData name="Mag Selwa" userId="5dc855b3-2456-4cd0-96ca-6ce2d9ee3cae" providerId="ADAL" clId="{C84FD3D4-4E71-4D74-A644-8D04FF586B06}" dt="2023-10-16T01:41:34.639" v="1046" actId="1076"/>
        <pc:sldMkLst>
          <pc:docMk/>
          <pc:sldMk cId="332148439" sldId="1754"/>
        </pc:sldMkLst>
        <pc:spChg chg="mod">
          <ac:chgData name="Mag Selwa" userId="5dc855b3-2456-4cd0-96ca-6ce2d9ee3cae" providerId="ADAL" clId="{C84FD3D4-4E71-4D74-A644-8D04FF586B06}" dt="2023-10-16T01:10:42.168" v="977" actId="1076"/>
          <ac:spMkLst>
            <pc:docMk/>
            <pc:sldMk cId="332148439" sldId="1754"/>
            <ac:spMk id="2"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3" creationId="{42192B56-AF49-0EA4-029A-D3D5713881D0}"/>
          </ac:spMkLst>
        </pc:spChg>
        <pc:spChg chg="add mod">
          <ac:chgData name="Mag Selwa" userId="5dc855b3-2456-4cd0-96ca-6ce2d9ee3cae" providerId="ADAL" clId="{C84FD3D4-4E71-4D74-A644-8D04FF586B06}" dt="2023-10-16T01:41:23.105" v="1041" actId="1036"/>
          <ac:spMkLst>
            <pc:docMk/>
            <pc:sldMk cId="332148439" sldId="1754"/>
            <ac:spMk id="5" creationId="{D9407FD2-9C0A-7D66-3C4F-4BA7BD0CD984}"/>
          </ac:spMkLst>
        </pc:spChg>
        <pc:spChg chg="mod">
          <ac:chgData name="Mag Selwa" userId="5dc855b3-2456-4cd0-96ca-6ce2d9ee3cae" providerId="ADAL" clId="{C84FD3D4-4E71-4D74-A644-8D04FF586B06}" dt="2023-10-16T01:41:34.639" v="1046" actId="1076"/>
          <ac:spMkLst>
            <pc:docMk/>
            <pc:sldMk cId="332148439" sldId="1754"/>
            <ac:spMk id="6"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8" creationId="{8EB5F5F1-C5BD-1AA3-CFC8-0DDD87472589}"/>
          </ac:spMkLst>
        </pc:spChg>
        <pc:spChg chg="add mod">
          <ac:chgData name="Mag Selwa" userId="5dc855b3-2456-4cd0-96ca-6ce2d9ee3cae" providerId="ADAL" clId="{C84FD3D4-4E71-4D74-A644-8D04FF586B06}" dt="2023-10-16T01:41:23.105" v="1041" actId="1036"/>
          <ac:spMkLst>
            <pc:docMk/>
            <pc:sldMk cId="332148439" sldId="1754"/>
            <ac:spMk id="9" creationId="{C51DD136-2658-AD04-025F-AB9414CD3C7C}"/>
          </ac:spMkLst>
        </pc:spChg>
        <pc:spChg chg="add mod">
          <ac:chgData name="Mag Selwa" userId="5dc855b3-2456-4cd0-96ca-6ce2d9ee3cae" providerId="ADAL" clId="{C84FD3D4-4E71-4D74-A644-8D04FF586B06}" dt="2023-10-16T01:41:23.105" v="1041" actId="1036"/>
          <ac:spMkLst>
            <pc:docMk/>
            <pc:sldMk cId="332148439" sldId="1754"/>
            <ac:spMk id="10" creationId="{8CBA243C-2BD7-392A-B222-C604A77FD79D}"/>
          </ac:spMkLst>
        </pc:spChg>
        <pc:picChg chg="mod modCrop">
          <ac:chgData name="Mag Selwa" userId="5dc855b3-2456-4cd0-96ca-6ce2d9ee3cae" providerId="ADAL" clId="{C84FD3D4-4E71-4D74-A644-8D04FF586B06}" dt="2023-10-16T01:41:29.381" v="1045" actId="1037"/>
          <ac:picMkLst>
            <pc:docMk/>
            <pc:sldMk cId="332148439" sldId="1754"/>
            <ac:picMk id="7" creationId="{00000000-0000-0000-0000-000000000000}"/>
          </ac:picMkLst>
        </pc:picChg>
      </pc:sldChg>
      <pc:sldChg chg="addSp modSp mod">
        <pc:chgData name="Mag Selwa" userId="5dc855b3-2456-4cd0-96ca-6ce2d9ee3cae" providerId="ADAL" clId="{C84FD3D4-4E71-4D74-A644-8D04FF586B06}" dt="2023-10-16T01:42:04.444" v="1056" actId="1076"/>
        <pc:sldMkLst>
          <pc:docMk/>
          <pc:sldMk cId="1770333017" sldId="1755"/>
        </pc:sldMkLst>
        <pc:spChg chg="mod">
          <ac:chgData name="Mag Selwa" userId="5dc855b3-2456-4cd0-96ca-6ce2d9ee3cae" providerId="ADAL" clId="{C84FD3D4-4E71-4D74-A644-8D04FF586B06}" dt="2023-10-16T01:21:03.003" v="1001" actId="1076"/>
          <ac:spMkLst>
            <pc:docMk/>
            <pc:sldMk cId="1770333017" sldId="1755"/>
            <ac:spMk id="2" creationId="{00000000-0000-0000-0000-000000000000}"/>
          </ac:spMkLst>
        </pc:spChg>
        <pc:spChg chg="add mod">
          <ac:chgData name="Mag Selwa" userId="5dc855b3-2456-4cd0-96ca-6ce2d9ee3cae" providerId="ADAL" clId="{C84FD3D4-4E71-4D74-A644-8D04FF586B06}" dt="2023-10-16T01:41:44.866" v="1048" actId="1076"/>
          <ac:spMkLst>
            <pc:docMk/>
            <pc:sldMk cId="1770333017" sldId="1755"/>
            <ac:spMk id="3" creationId="{E0712783-3D36-0D16-3EFF-A57C36B45AA0}"/>
          </ac:spMkLst>
        </pc:spChg>
        <pc:spChg chg="add mod">
          <ac:chgData name="Mag Selwa" userId="5dc855b3-2456-4cd0-96ca-6ce2d9ee3cae" providerId="ADAL" clId="{C84FD3D4-4E71-4D74-A644-8D04FF586B06}" dt="2023-10-16T01:41:51.267" v="1050" actId="1076"/>
          <ac:spMkLst>
            <pc:docMk/>
            <pc:sldMk cId="1770333017" sldId="1755"/>
            <ac:spMk id="5" creationId="{D6164C7A-0847-9883-8373-BBA64DFC7C08}"/>
          </ac:spMkLst>
        </pc:spChg>
        <pc:spChg chg="mod">
          <ac:chgData name="Mag Selwa" userId="5dc855b3-2456-4cd0-96ca-6ce2d9ee3cae" providerId="ADAL" clId="{C84FD3D4-4E71-4D74-A644-8D04FF586B06}" dt="2023-10-16T01:21:26.163" v="1008" actId="1076"/>
          <ac:spMkLst>
            <pc:docMk/>
            <pc:sldMk cId="1770333017" sldId="1755"/>
            <ac:spMk id="6" creationId="{00000000-0000-0000-0000-000000000000}"/>
          </ac:spMkLst>
        </pc:spChg>
        <pc:spChg chg="add mod">
          <ac:chgData name="Mag Selwa" userId="5dc855b3-2456-4cd0-96ca-6ce2d9ee3cae" providerId="ADAL" clId="{C84FD3D4-4E71-4D74-A644-8D04FF586B06}" dt="2023-10-16T01:41:57.331" v="1052" actId="1076"/>
          <ac:spMkLst>
            <pc:docMk/>
            <pc:sldMk cId="1770333017" sldId="1755"/>
            <ac:spMk id="7" creationId="{61639DD4-6C8D-7BB9-67CA-A960DD635E7B}"/>
          </ac:spMkLst>
        </pc:spChg>
        <pc:spChg chg="add mod">
          <ac:chgData name="Mag Selwa" userId="5dc855b3-2456-4cd0-96ca-6ce2d9ee3cae" providerId="ADAL" clId="{C84FD3D4-4E71-4D74-A644-8D04FF586B06}" dt="2023-10-16T01:42:01.167" v="1054" actId="1076"/>
          <ac:spMkLst>
            <pc:docMk/>
            <pc:sldMk cId="1770333017" sldId="1755"/>
            <ac:spMk id="9" creationId="{387D9F56-F4B7-9F62-E199-3092D484C37B}"/>
          </ac:spMkLst>
        </pc:spChg>
        <pc:spChg chg="add mod">
          <ac:chgData name="Mag Selwa" userId="5dc855b3-2456-4cd0-96ca-6ce2d9ee3cae" providerId="ADAL" clId="{C84FD3D4-4E71-4D74-A644-8D04FF586B06}" dt="2023-10-16T01:42:04.444" v="1056" actId="1076"/>
          <ac:spMkLst>
            <pc:docMk/>
            <pc:sldMk cId="1770333017" sldId="1755"/>
            <ac:spMk id="10" creationId="{16D592B2-9B43-B42B-4438-7CD2C8E1C4B6}"/>
          </ac:spMkLst>
        </pc:spChg>
        <pc:picChg chg="mod modCrop">
          <ac:chgData name="Mag Selwa" userId="5dc855b3-2456-4cd0-96ca-6ce2d9ee3cae" providerId="ADAL" clId="{C84FD3D4-4E71-4D74-A644-8D04FF586B06}" dt="2023-10-16T01:21:23.812" v="1007" actId="1076"/>
          <ac:picMkLst>
            <pc:docMk/>
            <pc:sldMk cId="1770333017" sldId="1755"/>
            <ac:picMk id="8" creationId="{00000000-0000-0000-0000-000000000000}"/>
          </ac:picMkLst>
        </pc:picChg>
      </pc:sldChg>
      <pc:sldChg chg="modSp mod">
        <pc:chgData name="Mag Selwa" userId="5dc855b3-2456-4cd0-96ca-6ce2d9ee3cae" providerId="ADAL" clId="{C84FD3D4-4E71-4D74-A644-8D04FF586B06}" dt="2023-10-16T01:42:13.802" v="1058" actId="1076"/>
        <pc:sldMkLst>
          <pc:docMk/>
          <pc:sldMk cId="543976418" sldId="1756"/>
        </pc:sldMkLst>
        <pc:spChg chg="mod">
          <ac:chgData name="Mag Selwa" userId="5dc855b3-2456-4cd0-96ca-6ce2d9ee3cae" providerId="ADAL" clId="{C84FD3D4-4E71-4D74-A644-8D04FF586B06}" dt="2023-10-16T01:42:08.672" v="1057" actId="1076"/>
          <ac:spMkLst>
            <pc:docMk/>
            <pc:sldMk cId="543976418" sldId="1756"/>
            <ac:spMk id="564226" creationId="{00000000-0000-0000-0000-000000000000}"/>
          </ac:spMkLst>
        </pc:spChg>
        <pc:spChg chg="mod">
          <ac:chgData name="Mag Selwa" userId="5dc855b3-2456-4cd0-96ca-6ce2d9ee3cae" providerId="ADAL" clId="{C84FD3D4-4E71-4D74-A644-8D04FF586B06}" dt="2023-10-16T01:42:13.802" v="1058" actId="1076"/>
          <ac:spMkLst>
            <pc:docMk/>
            <pc:sldMk cId="543976418" sldId="1756"/>
            <ac:spMk id="564227" creationId="{00000000-0000-0000-0000-000000000000}"/>
          </ac:spMkLst>
        </pc:spChg>
      </pc:sldChg>
      <pc:sldChg chg="modSp mod">
        <pc:chgData name="Mag Selwa" userId="5dc855b3-2456-4cd0-96ca-6ce2d9ee3cae" providerId="ADAL" clId="{C84FD3D4-4E71-4D74-A644-8D04FF586B06}" dt="2023-10-16T01:42:24.267" v="1059" actId="1076"/>
        <pc:sldMkLst>
          <pc:docMk/>
          <pc:sldMk cId="2619510040" sldId="1757"/>
        </pc:sldMkLst>
        <pc:spChg chg="mod">
          <ac:chgData name="Mag Selwa" userId="5dc855b3-2456-4cd0-96ca-6ce2d9ee3cae" providerId="ADAL" clId="{C84FD3D4-4E71-4D74-A644-8D04FF586B06}" dt="2023-10-16T01:42:24.267" v="1059" actId="1076"/>
          <ac:spMkLst>
            <pc:docMk/>
            <pc:sldMk cId="2619510040" sldId="1757"/>
            <ac:spMk id="517122" creationId="{00000000-0000-0000-0000-000000000000}"/>
          </ac:spMkLst>
        </pc:spChg>
      </pc:sldChg>
      <pc:sldChg chg="modSp mod">
        <pc:chgData name="Mag Selwa" userId="5dc855b3-2456-4cd0-96ca-6ce2d9ee3cae" providerId="ADAL" clId="{C84FD3D4-4E71-4D74-A644-8D04FF586B06}" dt="2023-10-16T01:42:28.870" v="1060" actId="1076"/>
        <pc:sldMkLst>
          <pc:docMk/>
          <pc:sldMk cId="3426932254" sldId="1758"/>
        </pc:sldMkLst>
        <pc:spChg chg="mod">
          <ac:chgData name="Mag Selwa" userId="5dc855b3-2456-4cd0-96ca-6ce2d9ee3cae" providerId="ADAL" clId="{C84FD3D4-4E71-4D74-A644-8D04FF586B06}" dt="2023-10-16T01:42:28.870" v="1060" actId="1076"/>
          <ac:spMkLst>
            <pc:docMk/>
            <pc:sldMk cId="3426932254" sldId="1758"/>
            <ac:spMk id="543746" creationId="{00000000-0000-0000-0000-000000000000}"/>
          </ac:spMkLst>
        </pc:spChg>
      </pc:sldChg>
      <pc:sldChg chg="modSp mod">
        <pc:chgData name="Mag Selwa" userId="5dc855b3-2456-4cd0-96ca-6ce2d9ee3cae" providerId="ADAL" clId="{C84FD3D4-4E71-4D74-A644-8D04FF586B06}" dt="2023-10-16T01:42:33.176" v="1061" actId="1076"/>
        <pc:sldMkLst>
          <pc:docMk/>
          <pc:sldMk cId="3882114640" sldId="1759"/>
        </pc:sldMkLst>
        <pc:spChg chg="mod">
          <ac:chgData name="Mag Selwa" userId="5dc855b3-2456-4cd0-96ca-6ce2d9ee3cae" providerId="ADAL" clId="{C84FD3D4-4E71-4D74-A644-8D04FF586B06}" dt="2023-10-16T01:42:33.176" v="1061" actId="1076"/>
          <ac:spMkLst>
            <pc:docMk/>
            <pc:sldMk cId="3882114640" sldId="1759"/>
            <ac:spMk id="565250" creationId="{00000000-0000-0000-0000-000000000000}"/>
          </ac:spMkLst>
        </pc:spChg>
      </pc:sldChg>
      <pc:sldChg chg="modSp mod">
        <pc:chgData name="Mag Selwa" userId="5dc855b3-2456-4cd0-96ca-6ce2d9ee3cae" providerId="ADAL" clId="{C84FD3D4-4E71-4D74-A644-8D04FF586B06}" dt="2023-10-16T01:42:40.422" v="1063" actId="1076"/>
        <pc:sldMkLst>
          <pc:docMk/>
          <pc:sldMk cId="318106625" sldId="1760"/>
        </pc:sldMkLst>
        <pc:spChg chg="mod">
          <ac:chgData name="Mag Selwa" userId="5dc855b3-2456-4cd0-96ca-6ce2d9ee3cae" providerId="ADAL" clId="{C84FD3D4-4E71-4D74-A644-8D04FF586B06}" dt="2023-10-16T01:42:37.348" v="1062" actId="1076"/>
          <ac:spMkLst>
            <pc:docMk/>
            <pc:sldMk cId="318106625" sldId="1760"/>
            <ac:spMk id="566274" creationId="{00000000-0000-0000-0000-000000000000}"/>
          </ac:spMkLst>
        </pc:spChg>
        <pc:spChg chg="mod">
          <ac:chgData name="Mag Selwa" userId="5dc855b3-2456-4cd0-96ca-6ce2d9ee3cae" providerId="ADAL" clId="{C84FD3D4-4E71-4D74-A644-8D04FF586B06}" dt="2023-10-16T01:42:40.422" v="1063" actId="1076"/>
          <ac:spMkLst>
            <pc:docMk/>
            <pc:sldMk cId="318106625" sldId="1760"/>
            <ac:spMk id="566275" creationId="{00000000-0000-0000-0000-000000000000}"/>
          </ac:spMkLst>
        </pc:spChg>
      </pc:sldChg>
      <pc:sldChg chg="modSp mod">
        <pc:chgData name="Mag Selwa" userId="5dc855b3-2456-4cd0-96ca-6ce2d9ee3cae" providerId="ADAL" clId="{C84FD3D4-4E71-4D74-A644-8D04FF586B06}" dt="2023-10-16T01:42:47.585" v="1065" actId="1076"/>
        <pc:sldMkLst>
          <pc:docMk/>
          <pc:sldMk cId="236883996" sldId="1761"/>
        </pc:sldMkLst>
        <pc:spChg chg="mod">
          <ac:chgData name="Mag Selwa" userId="5dc855b3-2456-4cd0-96ca-6ce2d9ee3cae" providerId="ADAL" clId="{C84FD3D4-4E71-4D74-A644-8D04FF586B06}" dt="2023-10-16T01:42:45.372" v="1064" actId="1076"/>
          <ac:spMkLst>
            <pc:docMk/>
            <pc:sldMk cId="236883996" sldId="1761"/>
            <ac:spMk id="567298" creationId="{00000000-0000-0000-0000-000000000000}"/>
          </ac:spMkLst>
        </pc:spChg>
        <pc:spChg chg="mod">
          <ac:chgData name="Mag Selwa" userId="5dc855b3-2456-4cd0-96ca-6ce2d9ee3cae" providerId="ADAL" clId="{C84FD3D4-4E71-4D74-A644-8D04FF586B06}" dt="2023-10-16T01:42:47.585" v="1065" actId="1076"/>
          <ac:spMkLst>
            <pc:docMk/>
            <pc:sldMk cId="236883996" sldId="1761"/>
            <ac:spMk id="567299" creationId="{00000000-0000-0000-0000-000000000000}"/>
          </ac:spMkLst>
        </pc:spChg>
      </pc:sldChg>
      <pc:sldChg chg="modSp mod">
        <pc:chgData name="Mag Selwa" userId="5dc855b3-2456-4cd0-96ca-6ce2d9ee3cae" providerId="ADAL" clId="{C84FD3D4-4E71-4D74-A644-8D04FF586B06}" dt="2023-10-16T01:43:42.432" v="1071" actId="207"/>
        <pc:sldMkLst>
          <pc:docMk/>
          <pc:sldMk cId="4219878485" sldId="1762"/>
        </pc:sldMkLst>
        <pc:spChg chg="mod">
          <ac:chgData name="Mag Selwa" userId="5dc855b3-2456-4cd0-96ca-6ce2d9ee3cae" providerId="ADAL" clId="{C84FD3D4-4E71-4D74-A644-8D04FF586B06}" dt="2023-10-16T01:42:53.528" v="1066" actId="1076"/>
          <ac:spMkLst>
            <pc:docMk/>
            <pc:sldMk cId="4219878485" sldId="1762"/>
            <ac:spMk id="2" creationId="{00000000-0000-0000-0000-000000000000}"/>
          </ac:spMkLst>
        </pc:spChg>
        <pc:graphicFrameChg chg="modGraphic">
          <ac:chgData name="Mag Selwa" userId="5dc855b3-2456-4cd0-96ca-6ce2d9ee3cae" providerId="ADAL" clId="{C84FD3D4-4E71-4D74-A644-8D04FF586B06}" dt="2023-10-16T01:43:42.432" v="1071" actId="207"/>
          <ac:graphicFrameMkLst>
            <pc:docMk/>
            <pc:sldMk cId="4219878485" sldId="1762"/>
            <ac:graphicFrameMk id="5" creationId="{00000000-0000-0000-0000-000000000000}"/>
          </ac:graphicFrameMkLst>
        </pc:graphicFrameChg>
      </pc:sldChg>
      <pc:sldChg chg="modSp mod">
        <pc:chgData name="Mag Selwa" userId="5dc855b3-2456-4cd0-96ca-6ce2d9ee3cae" providerId="ADAL" clId="{C84FD3D4-4E71-4D74-A644-8D04FF586B06}" dt="2023-10-16T01:43:48.890" v="1072" actId="1076"/>
        <pc:sldMkLst>
          <pc:docMk/>
          <pc:sldMk cId="2077187698" sldId="1763"/>
        </pc:sldMkLst>
        <pc:spChg chg="mod">
          <ac:chgData name="Mag Selwa" userId="5dc855b3-2456-4cd0-96ca-6ce2d9ee3cae" providerId="ADAL" clId="{C84FD3D4-4E71-4D74-A644-8D04FF586B06}" dt="2023-10-16T01:43:48.890" v="1072" actId="1076"/>
          <ac:spMkLst>
            <pc:docMk/>
            <pc:sldMk cId="2077187698" sldId="1763"/>
            <ac:spMk id="544770" creationId="{00000000-0000-0000-0000-000000000000}"/>
          </ac:spMkLst>
        </pc:spChg>
      </pc:sldChg>
      <pc:sldChg chg="modSp mod">
        <pc:chgData name="Mag Selwa" userId="5dc855b3-2456-4cd0-96ca-6ce2d9ee3cae" providerId="ADAL" clId="{C84FD3D4-4E71-4D74-A644-8D04FF586B06}" dt="2023-10-16T01:43:53.518" v="1073" actId="1076"/>
        <pc:sldMkLst>
          <pc:docMk/>
          <pc:sldMk cId="259193725" sldId="1764"/>
        </pc:sldMkLst>
        <pc:spChg chg="mod">
          <ac:chgData name="Mag Selwa" userId="5dc855b3-2456-4cd0-96ca-6ce2d9ee3cae" providerId="ADAL" clId="{C84FD3D4-4E71-4D74-A644-8D04FF586B06}" dt="2023-10-16T01:43:53.518" v="1073" actId="1076"/>
          <ac:spMkLst>
            <pc:docMk/>
            <pc:sldMk cId="259193725" sldId="1764"/>
            <ac:spMk id="545794" creationId="{00000000-0000-0000-0000-000000000000}"/>
          </ac:spMkLst>
        </pc:spChg>
      </pc:sldChg>
      <pc:sldChg chg="modSp mod">
        <pc:chgData name="Mag Selwa" userId="5dc855b3-2456-4cd0-96ca-6ce2d9ee3cae" providerId="ADAL" clId="{C84FD3D4-4E71-4D74-A644-8D04FF586B06}" dt="2023-10-16T01:43:56.930" v="1074" actId="1076"/>
        <pc:sldMkLst>
          <pc:docMk/>
          <pc:sldMk cId="1892040639" sldId="1765"/>
        </pc:sldMkLst>
        <pc:spChg chg="mod">
          <ac:chgData name="Mag Selwa" userId="5dc855b3-2456-4cd0-96ca-6ce2d9ee3cae" providerId="ADAL" clId="{C84FD3D4-4E71-4D74-A644-8D04FF586B06}" dt="2023-10-16T01:43:56.930" v="1074" actId="1076"/>
          <ac:spMkLst>
            <pc:docMk/>
            <pc:sldMk cId="1892040639" sldId="1765"/>
            <ac:spMk id="59394" creationId="{00000000-0000-0000-0000-000000000000}"/>
          </ac:spMkLst>
        </pc:spChg>
      </pc:sldChg>
      <pc:sldChg chg="modSp mod">
        <pc:chgData name="Mag Selwa" userId="5dc855b3-2456-4cd0-96ca-6ce2d9ee3cae" providerId="ADAL" clId="{C84FD3D4-4E71-4D74-A644-8D04FF586B06}" dt="2023-10-16T01:44:01.974" v="1075" actId="1076"/>
        <pc:sldMkLst>
          <pc:docMk/>
          <pc:sldMk cId="2049225693" sldId="1766"/>
        </pc:sldMkLst>
        <pc:spChg chg="mod">
          <ac:chgData name="Mag Selwa" userId="5dc855b3-2456-4cd0-96ca-6ce2d9ee3cae" providerId="ADAL" clId="{C84FD3D4-4E71-4D74-A644-8D04FF586B06}" dt="2023-10-16T01:44:01.974" v="1075" actId="1076"/>
          <ac:spMkLst>
            <pc:docMk/>
            <pc:sldMk cId="2049225693" sldId="1766"/>
            <ac:spMk id="89090" creationId="{00000000-0000-0000-0000-000000000000}"/>
          </ac:spMkLst>
        </pc:spChg>
      </pc:sldChg>
      <pc:sldChg chg="modSp mod">
        <pc:chgData name="Mag Selwa" userId="5dc855b3-2456-4cd0-96ca-6ce2d9ee3cae" providerId="ADAL" clId="{C84FD3D4-4E71-4D74-A644-8D04FF586B06}" dt="2023-10-16T01:44:07.118" v="1076" actId="1076"/>
        <pc:sldMkLst>
          <pc:docMk/>
          <pc:sldMk cId="1917996655" sldId="1767"/>
        </pc:sldMkLst>
        <pc:spChg chg="mod">
          <ac:chgData name="Mag Selwa" userId="5dc855b3-2456-4cd0-96ca-6ce2d9ee3cae" providerId="ADAL" clId="{C84FD3D4-4E71-4D74-A644-8D04FF586B06}" dt="2023-10-16T01:44:07.118" v="1076" actId="1076"/>
          <ac:spMkLst>
            <pc:docMk/>
            <pc:sldMk cId="1917996655" sldId="1767"/>
            <ac:spMk id="89090" creationId="{00000000-0000-0000-0000-000000000000}"/>
          </ac:spMkLst>
        </pc:spChg>
      </pc:sldChg>
      <pc:sldChg chg="modSp mod">
        <pc:chgData name="Mag Selwa" userId="5dc855b3-2456-4cd0-96ca-6ce2d9ee3cae" providerId="ADAL" clId="{C84FD3D4-4E71-4D74-A644-8D04FF586B06}" dt="2023-10-16T01:44:12.468" v="1077" actId="1076"/>
        <pc:sldMkLst>
          <pc:docMk/>
          <pc:sldMk cId="3113723297" sldId="1768"/>
        </pc:sldMkLst>
        <pc:spChg chg="mod">
          <ac:chgData name="Mag Selwa" userId="5dc855b3-2456-4cd0-96ca-6ce2d9ee3cae" providerId="ADAL" clId="{C84FD3D4-4E71-4D74-A644-8D04FF586B06}" dt="2023-10-16T01:44:12.468" v="1077" actId="1076"/>
          <ac:spMkLst>
            <pc:docMk/>
            <pc:sldMk cId="3113723297" sldId="1768"/>
            <ac:spMk id="89090" creationId="{00000000-0000-0000-0000-000000000000}"/>
          </ac:spMkLst>
        </pc:spChg>
      </pc:sldChg>
      <pc:sldChg chg="modSp mod">
        <pc:chgData name="Mag Selwa" userId="5dc855b3-2456-4cd0-96ca-6ce2d9ee3cae" providerId="ADAL" clId="{C84FD3D4-4E71-4D74-A644-8D04FF586B06}" dt="2023-10-16T01:44:16.783" v="1078" actId="1076"/>
        <pc:sldMkLst>
          <pc:docMk/>
          <pc:sldMk cId="2610635386" sldId="1769"/>
        </pc:sldMkLst>
        <pc:spChg chg="mod">
          <ac:chgData name="Mag Selwa" userId="5dc855b3-2456-4cd0-96ca-6ce2d9ee3cae" providerId="ADAL" clId="{C84FD3D4-4E71-4D74-A644-8D04FF586B06}" dt="2023-10-16T01:44:16.783" v="1078" actId="1076"/>
          <ac:spMkLst>
            <pc:docMk/>
            <pc:sldMk cId="2610635386" sldId="1769"/>
            <ac:spMk id="63490" creationId="{00000000-0000-0000-0000-000000000000}"/>
          </ac:spMkLst>
        </pc:spChg>
      </pc:sldChg>
      <pc:sldChg chg="modSp mod">
        <pc:chgData name="Mag Selwa" userId="5dc855b3-2456-4cd0-96ca-6ce2d9ee3cae" providerId="ADAL" clId="{C84FD3D4-4E71-4D74-A644-8D04FF586B06}" dt="2023-10-16T01:44:39.277" v="1084" actId="1076"/>
        <pc:sldMkLst>
          <pc:docMk/>
          <pc:sldMk cId="1268037876" sldId="1770"/>
        </pc:sldMkLst>
        <pc:spChg chg="mod">
          <ac:chgData name="Mag Selwa" userId="5dc855b3-2456-4cd0-96ca-6ce2d9ee3cae" providerId="ADAL" clId="{C84FD3D4-4E71-4D74-A644-8D04FF586B06}" dt="2023-10-16T01:44:25.026" v="1080" actId="207"/>
          <ac:spMkLst>
            <pc:docMk/>
            <pc:sldMk cId="1268037876" sldId="1770"/>
            <ac:spMk id="2" creationId="{00000000-0000-0000-0000-000000000000}"/>
          </ac:spMkLst>
        </pc:spChg>
        <pc:spChg chg="mod">
          <ac:chgData name="Mag Selwa" userId="5dc855b3-2456-4cd0-96ca-6ce2d9ee3cae" providerId="ADAL" clId="{C84FD3D4-4E71-4D74-A644-8D04FF586B06}" dt="2023-10-16T01:44:39.277" v="1084" actId="1076"/>
          <ac:spMkLst>
            <pc:docMk/>
            <pc:sldMk cId="1268037876" sldId="1770"/>
            <ac:spMk id="3" creationId="{00000000-0000-0000-0000-000000000000}"/>
          </ac:spMkLst>
        </pc:spChg>
      </pc:sldChg>
      <pc:sldChg chg="modSp mod">
        <pc:chgData name="Mag Selwa" userId="5dc855b3-2456-4cd0-96ca-6ce2d9ee3cae" providerId="ADAL" clId="{C84FD3D4-4E71-4D74-A644-8D04FF586B06}" dt="2023-10-16T01:44:58.479" v="1089" actId="255"/>
        <pc:sldMkLst>
          <pc:docMk/>
          <pc:sldMk cId="2104069988" sldId="1771"/>
        </pc:sldMkLst>
        <pc:spChg chg="mod">
          <ac:chgData name="Mag Selwa" userId="5dc855b3-2456-4cd0-96ca-6ce2d9ee3cae" providerId="ADAL" clId="{C84FD3D4-4E71-4D74-A644-8D04FF586B06}" dt="2023-10-16T01:44:49.945" v="1086" actId="207"/>
          <ac:spMkLst>
            <pc:docMk/>
            <pc:sldMk cId="2104069988" sldId="1771"/>
            <ac:spMk id="2" creationId="{00000000-0000-0000-0000-000000000000}"/>
          </ac:spMkLst>
        </pc:spChg>
        <pc:spChg chg="mod">
          <ac:chgData name="Mag Selwa" userId="5dc855b3-2456-4cd0-96ca-6ce2d9ee3cae" providerId="ADAL" clId="{C84FD3D4-4E71-4D74-A644-8D04FF586B06}" dt="2023-10-16T01:44:58.479" v="1089" actId="255"/>
          <ac:spMkLst>
            <pc:docMk/>
            <pc:sldMk cId="2104069988" sldId="1771"/>
            <ac:spMk id="3" creationId="{00000000-0000-0000-0000-000000000000}"/>
          </ac:spMkLst>
        </pc:spChg>
      </pc:sldChg>
      <pc:sldChg chg="modSp mod">
        <pc:chgData name="Mag Selwa" userId="5dc855b3-2456-4cd0-96ca-6ce2d9ee3cae" providerId="ADAL" clId="{C84FD3D4-4E71-4D74-A644-8D04FF586B06}" dt="2023-10-16T01:45:12.873" v="1093" actId="14100"/>
        <pc:sldMkLst>
          <pc:docMk/>
          <pc:sldMk cId="1741214663" sldId="1772"/>
        </pc:sldMkLst>
        <pc:spChg chg="mod">
          <ac:chgData name="Mag Selwa" userId="5dc855b3-2456-4cd0-96ca-6ce2d9ee3cae" providerId="ADAL" clId="{C84FD3D4-4E71-4D74-A644-8D04FF586B06}" dt="2023-10-16T01:45:07.124" v="1091" actId="207"/>
          <ac:spMkLst>
            <pc:docMk/>
            <pc:sldMk cId="1741214663" sldId="1772"/>
            <ac:spMk id="2" creationId="{00000000-0000-0000-0000-000000000000}"/>
          </ac:spMkLst>
        </pc:spChg>
        <pc:spChg chg="mod">
          <ac:chgData name="Mag Selwa" userId="5dc855b3-2456-4cd0-96ca-6ce2d9ee3cae" providerId="ADAL" clId="{C84FD3D4-4E71-4D74-A644-8D04FF586B06}" dt="2023-10-16T01:45:12.873" v="1093" actId="14100"/>
          <ac:spMkLst>
            <pc:docMk/>
            <pc:sldMk cId="1741214663" sldId="1772"/>
            <ac:spMk id="3" creationId="{00000000-0000-0000-0000-000000000000}"/>
          </ac:spMkLst>
        </pc:spChg>
      </pc:sldChg>
      <pc:sldChg chg="modSp mod">
        <pc:chgData name="Mag Selwa" userId="5dc855b3-2456-4cd0-96ca-6ce2d9ee3cae" providerId="ADAL" clId="{C84FD3D4-4E71-4D74-A644-8D04FF586B06}" dt="2023-10-16T01:45:24.845" v="1097" actId="14100"/>
        <pc:sldMkLst>
          <pc:docMk/>
          <pc:sldMk cId="322334607" sldId="1773"/>
        </pc:sldMkLst>
        <pc:spChg chg="mod">
          <ac:chgData name="Mag Selwa" userId="5dc855b3-2456-4cd0-96ca-6ce2d9ee3cae" providerId="ADAL" clId="{C84FD3D4-4E71-4D74-A644-8D04FF586B06}" dt="2023-10-16T01:45:19.734" v="1095" actId="207"/>
          <ac:spMkLst>
            <pc:docMk/>
            <pc:sldMk cId="322334607" sldId="1773"/>
            <ac:spMk id="2" creationId="{00000000-0000-0000-0000-000000000000}"/>
          </ac:spMkLst>
        </pc:spChg>
        <pc:spChg chg="mod">
          <ac:chgData name="Mag Selwa" userId="5dc855b3-2456-4cd0-96ca-6ce2d9ee3cae" providerId="ADAL" clId="{C84FD3D4-4E71-4D74-A644-8D04FF586B06}" dt="2023-10-16T01:45:24.845" v="1097" actId="14100"/>
          <ac:spMkLst>
            <pc:docMk/>
            <pc:sldMk cId="322334607" sldId="1773"/>
            <ac:spMk id="3" creationId="{00000000-0000-0000-0000-000000000000}"/>
          </ac:spMkLst>
        </pc:spChg>
      </pc:sldChg>
      <pc:sldChg chg="modSp mod">
        <pc:chgData name="Mag Selwa" userId="5dc855b3-2456-4cd0-96ca-6ce2d9ee3cae" providerId="ADAL" clId="{C84FD3D4-4E71-4D74-A644-8D04FF586B06}" dt="2023-10-16T01:45:48.159" v="1102" actId="255"/>
        <pc:sldMkLst>
          <pc:docMk/>
          <pc:sldMk cId="4133040823" sldId="1774"/>
        </pc:sldMkLst>
        <pc:spChg chg="mod">
          <ac:chgData name="Mag Selwa" userId="5dc855b3-2456-4cd0-96ca-6ce2d9ee3cae" providerId="ADAL" clId="{C84FD3D4-4E71-4D74-A644-8D04FF586B06}" dt="2023-10-16T01:45:37.239" v="1099" actId="207"/>
          <ac:spMkLst>
            <pc:docMk/>
            <pc:sldMk cId="4133040823" sldId="1774"/>
            <ac:spMk id="2" creationId="{00000000-0000-0000-0000-000000000000}"/>
          </ac:spMkLst>
        </pc:spChg>
        <pc:spChg chg="mod">
          <ac:chgData name="Mag Selwa" userId="5dc855b3-2456-4cd0-96ca-6ce2d9ee3cae" providerId="ADAL" clId="{C84FD3D4-4E71-4D74-A644-8D04FF586B06}" dt="2023-10-16T01:45:48.159" v="1102" actId="255"/>
          <ac:spMkLst>
            <pc:docMk/>
            <pc:sldMk cId="4133040823" sldId="1774"/>
            <ac:spMk id="3" creationId="{00000000-0000-0000-0000-000000000000}"/>
          </ac:spMkLst>
        </pc:spChg>
      </pc:sldChg>
      <pc:sldChg chg="del">
        <pc:chgData name="Mag Selwa" userId="5dc855b3-2456-4cd0-96ca-6ce2d9ee3cae" providerId="ADAL" clId="{C84FD3D4-4E71-4D74-A644-8D04FF586B06}" dt="2023-10-16T00:59:40.736" v="835" actId="47"/>
        <pc:sldMkLst>
          <pc:docMk/>
          <pc:sldMk cId="2870666997" sldId="1775"/>
        </pc:sldMkLst>
      </pc:sldChg>
      <pc:sldChg chg="del">
        <pc:chgData name="Mag Selwa" userId="5dc855b3-2456-4cd0-96ca-6ce2d9ee3cae" providerId="ADAL" clId="{C84FD3D4-4E71-4D74-A644-8D04FF586B06}" dt="2023-10-16T01:00:08.472" v="844" actId="47"/>
        <pc:sldMkLst>
          <pc:docMk/>
          <pc:sldMk cId="622852663" sldId="1776"/>
        </pc:sldMkLst>
      </pc:sldChg>
      <pc:sldChg chg="modSp mod">
        <pc:chgData name="Mag Selwa" userId="5dc855b3-2456-4cd0-96ca-6ce2d9ee3cae" providerId="ADAL" clId="{C84FD3D4-4E71-4D74-A644-8D04FF586B06}" dt="2023-10-16T01:45:54.594" v="1103" actId="1076"/>
        <pc:sldMkLst>
          <pc:docMk/>
          <pc:sldMk cId="2273395675" sldId="1777"/>
        </pc:sldMkLst>
        <pc:spChg chg="mod">
          <ac:chgData name="Mag Selwa" userId="5dc855b3-2456-4cd0-96ca-6ce2d9ee3cae" providerId="ADAL" clId="{C84FD3D4-4E71-4D74-A644-8D04FF586B06}" dt="2023-10-16T01:45:54.594" v="1103" actId="1076"/>
          <ac:spMkLst>
            <pc:docMk/>
            <pc:sldMk cId="2273395675" sldId="1777"/>
            <ac:spMk id="2" creationId="{00000000-0000-0000-0000-000000000000}"/>
          </ac:spMkLst>
        </pc:spChg>
      </pc:sldChg>
      <pc:sldChg chg="modSp mod">
        <pc:chgData name="Mag Selwa" userId="5dc855b3-2456-4cd0-96ca-6ce2d9ee3cae" providerId="ADAL" clId="{C84FD3D4-4E71-4D74-A644-8D04FF586B06}" dt="2023-10-16T01:45:57.330" v="1104" actId="1076"/>
        <pc:sldMkLst>
          <pc:docMk/>
          <pc:sldMk cId="985725174" sldId="1778"/>
        </pc:sldMkLst>
        <pc:spChg chg="mod">
          <ac:chgData name="Mag Selwa" userId="5dc855b3-2456-4cd0-96ca-6ce2d9ee3cae" providerId="ADAL" clId="{C84FD3D4-4E71-4D74-A644-8D04FF586B06}" dt="2023-10-16T01:45:57.330" v="1104" actId="1076"/>
          <ac:spMkLst>
            <pc:docMk/>
            <pc:sldMk cId="985725174" sldId="1778"/>
            <ac:spMk id="2" creationId="{00000000-0000-0000-0000-000000000000}"/>
          </ac:spMkLst>
        </pc:spChg>
      </pc:sldChg>
      <pc:sldChg chg="modSp mod">
        <pc:chgData name="Mag Selwa" userId="5dc855b3-2456-4cd0-96ca-6ce2d9ee3cae" providerId="ADAL" clId="{C84FD3D4-4E71-4D74-A644-8D04FF586B06}" dt="2023-10-16T01:49:10.448" v="1192" actId="1035"/>
        <pc:sldMkLst>
          <pc:docMk/>
          <pc:sldMk cId="1228856404" sldId="1779"/>
        </pc:sldMkLst>
        <pc:spChg chg="mod">
          <ac:chgData name="Mag Selwa" userId="5dc855b3-2456-4cd0-96ca-6ce2d9ee3cae" providerId="ADAL" clId="{C84FD3D4-4E71-4D74-A644-8D04FF586B06}" dt="2023-10-16T01:46:23.814" v="1109" actId="1076"/>
          <ac:spMkLst>
            <pc:docMk/>
            <pc:sldMk cId="1228856404" sldId="1779"/>
            <ac:spMk id="2"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0"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1" creationId="{00000000-0000-0000-0000-000000000000}"/>
          </ac:spMkLst>
        </pc:spChg>
        <pc:spChg chg="mod">
          <ac:chgData name="Mag Selwa" userId="5dc855b3-2456-4cd0-96ca-6ce2d9ee3cae" providerId="ADAL" clId="{C84FD3D4-4E71-4D74-A644-8D04FF586B06}" dt="2023-10-16T01:46:02.435" v="1105" actId="1076"/>
          <ac:spMkLst>
            <pc:docMk/>
            <pc:sldMk cId="1228856404" sldId="1779"/>
            <ac:spMk id="518146" creationId="{00000000-0000-0000-0000-000000000000}"/>
          </ac:spMkLst>
        </pc:spChg>
        <pc:spChg chg="mod ord">
          <ac:chgData name="Mag Selwa" userId="5dc855b3-2456-4cd0-96ca-6ce2d9ee3cae" providerId="ADAL" clId="{C84FD3D4-4E71-4D74-A644-8D04FF586B06}" dt="2023-10-16T01:49:10.448" v="1192" actId="1035"/>
          <ac:spMkLst>
            <pc:docMk/>
            <pc:sldMk cId="1228856404" sldId="1779"/>
            <ac:spMk id="518147" creationId="{00000000-0000-0000-0000-000000000000}"/>
          </ac:spMkLst>
        </pc:spChg>
        <pc:grpChg chg="mod">
          <ac:chgData name="Mag Selwa" userId="5dc855b3-2456-4cd0-96ca-6ce2d9ee3cae" providerId="ADAL" clId="{C84FD3D4-4E71-4D74-A644-8D04FF586B06}" dt="2023-10-16T01:49:10.448" v="1192" actId="1035"/>
          <ac:grpSpMkLst>
            <pc:docMk/>
            <pc:sldMk cId="1228856404" sldId="1779"/>
            <ac:grpSpMk id="9" creationId="{00000000-0000-0000-0000-000000000000}"/>
          </ac:grpSpMkLst>
        </pc:grpChg>
        <pc:grpChg chg="mod">
          <ac:chgData name="Mag Selwa" userId="5dc855b3-2456-4cd0-96ca-6ce2d9ee3cae" providerId="ADAL" clId="{C84FD3D4-4E71-4D74-A644-8D04FF586B06}" dt="2023-10-16T01:49:10.448" v="1192" actId="1035"/>
          <ac:grpSpMkLst>
            <pc:docMk/>
            <pc:sldMk cId="1228856404" sldId="1779"/>
            <ac:grpSpMk id="14" creationId="{00000000-0000-0000-0000-000000000000}"/>
          </ac:grpSpMkLst>
        </pc:grpChg>
        <pc:cxnChg chg="mod">
          <ac:chgData name="Mag Selwa" userId="5dc855b3-2456-4cd0-96ca-6ce2d9ee3cae" providerId="ADAL" clId="{C84FD3D4-4E71-4D74-A644-8D04FF586B06}" dt="2023-10-16T01:47:13.467" v="1120" actId="14100"/>
          <ac:cxnSpMkLst>
            <pc:docMk/>
            <pc:sldMk cId="1228856404" sldId="1779"/>
            <ac:cxnSpMk id="4" creationId="{00000000-0000-0000-0000-000000000000}"/>
          </ac:cxnSpMkLst>
        </pc:cxnChg>
        <pc:cxnChg chg="mod ord">
          <ac:chgData name="Mag Selwa" userId="5dc855b3-2456-4cd0-96ca-6ce2d9ee3cae" providerId="ADAL" clId="{C84FD3D4-4E71-4D74-A644-8D04FF586B06}" dt="2023-10-16T01:46:59.163" v="1116" actId="14100"/>
          <ac:cxnSpMkLst>
            <pc:docMk/>
            <pc:sldMk cId="1228856404" sldId="1779"/>
            <ac:cxnSpMk id="8" creationId="{00000000-0000-0000-0000-000000000000}"/>
          </ac:cxnSpMkLst>
        </pc:cxnChg>
        <pc:cxnChg chg="mod">
          <ac:chgData name="Mag Selwa" userId="5dc855b3-2456-4cd0-96ca-6ce2d9ee3cae" providerId="ADAL" clId="{C84FD3D4-4E71-4D74-A644-8D04FF586B06}" dt="2023-10-16T01:48:48.883" v="1125" actId="1582"/>
          <ac:cxnSpMkLst>
            <pc:docMk/>
            <pc:sldMk cId="1228856404" sldId="1779"/>
            <ac:cxnSpMk id="13" creationId="{00000000-0000-0000-0000-000000000000}"/>
          </ac:cxnSpMkLst>
        </pc:cxnChg>
      </pc:sldChg>
      <pc:sldChg chg="modSp mod">
        <pc:chgData name="Mag Selwa" userId="5dc855b3-2456-4cd0-96ca-6ce2d9ee3cae" providerId="ADAL" clId="{C84FD3D4-4E71-4D74-A644-8D04FF586B06}" dt="2023-10-16T01:49:16.085" v="1193" actId="1076"/>
        <pc:sldMkLst>
          <pc:docMk/>
          <pc:sldMk cId="3256296153" sldId="1780"/>
        </pc:sldMkLst>
        <pc:spChg chg="mod">
          <ac:chgData name="Mag Selwa" userId="5dc855b3-2456-4cd0-96ca-6ce2d9ee3cae" providerId="ADAL" clId="{C84FD3D4-4E71-4D74-A644-8D04FF586B06}" dt="2023-10-16T01:49:16.085" v="1193" actId="1076"/>
          <ac:spMkLst>
            <pc:docMk/>
            <pc:sldMk cId="3256296153" sldId="1780"/>
            <ac:spMk id="519170" creationId="{00000000-0000-0000-0000-000000000000}"/>
          </ac:spMkLst>
        </pc:spChg>
      </pc:sldChg>
      <pc:sldChg chg="addSp modSp mod">
        <pc:chgData name="Mag Selwa" userId="5dc855b3-2456-4cd0-96ca-6ce2d9ee3cae" providerId="ADAL" clId="{C84FD3D4-4E71-4D74-A644-8D04FF586B06}" dt="2023-10-16T01:49:50.109" v="1202" actId="1076"/>
        <pc:sldMkLst>
          <pc:docMk/>
          <pc:sldMk cId="3136571404" sldId="1781"/>
        </pc:sldMkLst>
        <pc:spChg chg="add mod">
          <ac:chgData name="Mag Selwa" userId="5dc855b3-2456-4cd0-96ca-6ce2d9ee3cae" providerId="ADAL" clId="{C84FD3D4-4E71-4D74-A644-8D04FF586B06}" dt="2023-10-16T01:49:41.419" v="1196" actId="1076"/>
          <ac:spMkLst>
            <pc:docMk/>
            <pc:sldMk cId="3136571404" sldId="1781"/>
            <ac:spMk id="4" creationId="{88DE4B5A-5222-1365-348B-319E1BC1B782}"/>
          </ac:spMkLst>
        </pc:spChg>
        <pc:spChg chg="add mod">
          <ac:chgData name="Mag Selwa" userId="5dc855b3-2456-4cd0-96ca-6ce2d9ee3cae" providerId="ADAL" clId="{C84FD3D4-4E71-4D74-A644-8D04FF586B06}" dt="2023-10-16T01:49:45.262" v="1198" actId="1076"/>
          <ac:spMkLst>
            <pc:docMk/>
            <pc:sldMk cId="3136571404" sldId="1781"/>
            <ac:spMk id="6" creationId="{2EC99455-72D3-BC89-B235-D03040EA2D50}"/>
          </ac:spMkLst>
        </pc:spChg>
        <pc:spChg chg="add mod">
          <ac:chgData name="Mag Selwa" userId="5dc855b3-2456-4cd0-96ca-6ce2d9ee3cae" providerId="ADAL" clId="{C84FD3D4-4E71-4D74-A644-8D04FF586B06}" dt="2023-10-16T01:49:47.834" v="1200" actId="1076"/>
          <ac:spMkLst>
            <pc:docMk/>
            <pc:sldMk cId="3136571404" sldId="1781"/>
            <ac:spMk id="8" creationId="{60482A6C-9D5B-73C6-5486-852A3721D0EA}"/>
          </ac:spMkLst>
        </pc:spChg>
        <pc:spChg chg="add mod">
          <ac:chgData name="Mag Selwa" userId="5dc855b3-2456-4cd0-96ca-6ce2d9ee3cae" providerId="ADAL" clId="{C84FD3D4-4E71-4D74-A644-8D04FF586B06}" dt="2023-10-16T01:49:50.109" v="1202" actId="1076"/>
          <ac:spMkLst>
            <pc:docMk/>
            <pc:sldMk cId="3136571404" sldId="1781"/>
            <ac:spMk id="9" creationId="{23A32CF7-8B69-AE60-776A-D28068094E13}"/>
          </ac:spMkLst>
        </pc:spChg>
        <pc:spChg chg="mod">
          <ac:chgData name="Mag Selwa" userId="5dc855b3-2456-4cd0-96ca-6ce2d9ee3cae" providerId="ADAL" clId="{C84FD3D4-4E71-4D74-A644-8D04FF586B06}" dt="2023-10-16T01:49:22.507" v="1194" actId="1076"/>
          <ac:spMkLst>
            <pc:docMk/>
            <pc:sldMk cId="3136571404" sldId="1781"/>
            <ac:spMk id="535554" creationId="{00000000-0000-0000-0000-000000000000}"/>
          </ac:spMkLst>
        </pc:spChg>
      </pc:sldChg>
      <pc:sldChg chg="modSp mod">
        <pc:chgData name="Mag Selwa" userId="5dc855b3-2456-4cd0-96ca-6ce2d9ee3cae" providerId="ADAL" clId="{C84FD3D4-4E71-4D74-A644-8D04FF586B06}" dt="2023-10-16T01:49:56.420" v="1203" actId="1076"/>
        <pc:sldMkLst>
          <pc:docMk/>
          <pc:sldMk cId="3145669777" sldId="1782"/>
        </pc:sldMkLst>
        <pc:spChg chg="mod">
          <ac:chgData name="Mag Selwa" userId="5dc855b3-2456-4cd0-96ca-6ce2d9ee3cae" providerId="ADAL" clId="{C84FD3D4-4E71-4D74-A644-8D04FF586B06}" dt="2023-10-16T01:49:56.420" v="1203" actId="1076"/>
          <ac:spMkLst>
            <pc:docMk/>
            <pc:sldMk cId="3145669777" sldId="1782"/>
            <ac:spMk id="520194" creationId="{00000000-0000-0000-0000-000000000000}"/>
          </ac:spMkLst>
        </pc:spChg>
      </pc:sldChg>
      <pc:sldChg chg="modSp mod">
        <pc:chgData name="Mag Selwa" userId="5dc855b3-2456-4cd0-96ca-6ce2d9ee3cae" providerId="ADAL" clId="{C84FD3D4-4E71-4D74-A644-8D04FF586B06}" dt="2023-10-16T01:50:00.412" v="1204" actId="1076"/>
        <pc:sldMkLst>
          <pc:docMk/>
          <pc:sldMk cId="1876213296" sldId="1783"/>
        </pc:sldMkLst>
        <pc:spChg chg="mod">
          <ac:chgData name="Mag Selwa" userId="5dc855b3-2456-4cd0-96ca-6ce2d9ee3cae" providerId="ADAL" clId="{C84FD3D4-4E71-4D74-A644-8D04FF586B06}" dt="2023-10-16T01:50:00.412" v="1204" actId="1076"/>
          <ac:spMkLst>
            <pc:docMk/>
            <pc:sldMk cId="1876213296" sldId="1783"/>
            <ac:spMk id="521218" creationId="{00000000-0000-0000-0000-000000000000}"/>
          </ac:spMkLst>
        </pc:spChg>
      </pc:sldChg>
      <pc:sldChg chg="addSp modSp mod">
        <pc:chgData name="Mag Selwa" userId="5dc855b3-2456-4cd0-96ca-6ce2d9ee3cae" providerId="ADAL" clId="{C84FD3D4-4E71-4D74-A644-8D04FF586B06}" dt="2023-10-16T01:50:24.975" v="1218" actId="1036"/>
        <pc:sldMkLst>
          <pc:docMk/>
          <pc:sldMk cId="1953712247" sldId="1784"/>
        </pc:sldMkLst>
        <pc:spChg chg="add mod">
          <ac:chgData name="Mag Selwa" userId="5dc855b3-2456-4cd0-96ca-6ce2d9ee3cae" providerId="ADAL" clId="{C84FD3D4-4E71-4D74-A644-8D04FF586B06}" dt="2023-10-16T01:50:10.929" v="1207" actId="1076"/>
          <ac:spMkLst>
            <pc:docMk/>
            <pc:sldMk cId="1953712247" sldId="1784"/>
            <ac:spMk id="2" creationId="{204A3D8E-F328-F8A4-85C7-3CC3CCE5758D}"/>
          </ac:spMkLst>
        </pc:spChg>
        <pc:spChg chg="add mod">
          <ac:chgData name="Mag Selwa" userId="5dc855b3-2456-4cd0-96ca-6ce2d9ee3cae" providerId="ADAL" clId="{C84FD3D4-4E71-4D74-A644-8D04FF586B06}" dt="2023-10-16T01:50:14.184" v="1209" actId="1076"/>
          <ac:spMkLst>
            <pc:docMk/>
            <pc:sldMk cId="1953712247" sldId="1784"/>
            <ac:spMk id="4" creationId="{36F9B363-26E5-B4A4-2A74-618A47F0C02A}"/>
          </ac:spMkLst>
        </pc:spChg>
        <pc:spChg chg="add mod">
          <ac:chgData name="Mag Selwa" userId="5dc855b3-2456-4cd0-96ca-6ce2d9ee3cae" providerId="ADAL" clId="{C84FD3D4-4E71-4D74-A644-8D04FF586B06}" dt="2023-10-16T01:50:16.873" v="1211" actId="1076"/>
          <ac:spMkLst>
            <pc:docMk/>
            <pc:sldMk cId="1953712247" sldId="1784"/>
            <ac:spMk id="5" creationId="{B9C4F799-7F91-4DF1-1B40-796B6B1BB4C0}"/>
          </ac:spMkLst>
        </pc:spChg>
        <pc:spChg chg="add mod">
          <ac:chgData name="Mag Selwa" userId="5dc855b3-2456-4cd0-96ca-6ce2d9ee3cae" providerId="ADAL" clId="{C84FD3D4-4E71-4D74-A644-8D04FF586B06}" dt="2023-10-16T01:50:24.975" v="1218" actId="1036"/>
          <ac:spMkLst>
            <pc:docMk/>
            <pc:sldMk cId="1953712247" sldId="1784"/>
            <ac:spMk id="6" creationId="{940B4373-1857-0327-DD67-236712735779}"/>
          </ac:spMkLst>
        </pc:spChg>
        <pc:spChg chg="mod">
          <ac:chgData name="Mag Selwa" userId="5dc855b3-2456-4cd0-96ca-6ce2d9ee3cae" providerId="ADAL" clId="{C84FD3D4-4E71-4D74-A644-8D04FF586B06}" dt="2023-10-16T01:50:04.342" v="1205" actId="1076"/>
          <ac:spMkLst>
            <pc:docMk/>
            <pc:sldMk cId="1953712247" sldId="1784"/>
            <ac:spMk id="534530" creationId="{00000000-0000-0000-0000-000000000000}"/>
          </ac:spMkLst>
        </pc:spChg>
      </pc:sldChg>
      <pc:sldChg chg="modSp mod">
        <pc:chgData name="Mag Selwa" userId="5dc855b3-2456-4cd0-96ca-6ce2d9ee3cae" providerId="ADAL" clId="{C84FD3D4-4E71-4D74-A644-8D04FF586B06}" dt="2023-10-16T01:50:31.994" v="1219" actId="1076"/>
        <pc:sldMkLst>
          <pc:docMk/>
          <pc:sldMk cId="157200837" sldId="1785"/>
        </pc:sldMkLst>
        <pc:spChg chg="mod">
          <ac:chgData name="Mag Selwa" userId="5dc855b3-2456-4cd0-96ca-6ce2d9ee3cae" providerId="ADAL" clId="{C84FD3D4-4E71-4D74-A644-8D04FF586B06}" dt="2023-10-16T01:50:31.994" v="1219" actId="1076"/>
          <ac:spMkLst>
            <pc:docMk/>
            <pc:sldMk cId="157200837" sldId="1785"/>
            <ac:spMk id="522242" creationId="{00000000-0000-0000-0000-000000000000}"/>
          </ac:spMkLst>
        </pc:spChg>
      </pc:sldChg>
      <pc:sldChg chg="modSp mod">
        <pc:chgData name="Mag Selwa" userId="5dc855b3-2456-4cd0-96ca-6ce2d9ee3cae" providerId="ADAL" clId="{C84FD3D4-4E71-4D74-A644-8D04FF586B06}" dt="2023-10-16T01:50:36.243" v="1220" actId="1076"/>
        <pc:sldMkLst>
          <pc:docMk/>
          <pc:sldMk cId="26024085" sldId="1786"/>
        </pc:sldMkLst>
        <pc:spChg chg="mod">
          <ac:chgData name="Mag Selwa" userId="5dc855b3-2456-4cd0-96ca-6ce2d9ee3cae" providerId="ADAL" clId="{C84FD3D4-4E71-4D74-A644-8D04FF586B06}" dt="2023-10-16T01:50:36.243" v="1220" actId="1076"/>
          <ac:spMkLst>
            <pc:docMk/>
            <pc:sldMk cId="26024085" sldId="1786"/>
            <ac:spMk id="523266" creationId="{00000000-0000-0000-0000-000000000000}"/>
          </ac:spMkLst>
        </pc:spChg>
      </pc:sldChg>
      <pc:sldChg chg="modSp mod">
        <pc:chgData name="Mag Selwa" userId="5dc855b3-2456-4cd0-96ca-6ce2d9ee3cae" providerId="ADAL" clId="{C84FD3D4-4E71-4D74-A644-8D04FF586B06}" dt="2023-10-16T01:52:57.629" v="1241" actId="1076"/>
        <pc:sldMkLst>
          <pc:docMk/>
          <pc:sldMk cId="2763328272" sldId="1788"/>
        </pc:sldMkLst>
        <pc:spChg chg="mod">
          <ac:chgData name="Mag Selwa" userId="5dc855b3-2456-4cd0-96ca-6ce2d9ee3cae" providerId="ADAL" clId="{C84FD3D4-4E71-4D74-A644-8D04FF586B06}" dt="2023-10-16T01:52:43.435" v="1235" actId="207"/>
          <ac:spMkLst>
            <pc:docMk/>
            <pc:sldMk cId="2763328272" sldId="1788"/>
            <ac:spMk id="2" creationId="{00000000-0000-0000-0000-000000000000}"/>
          </ac:spMkLst>
        </pc:spChg>
        <pc:spChg chg="mod">
          <ac:chgData name="Mag Selwa" userId="5dc855b3-2456-4cd0-96ca-6ce2d9ee3cae" providerId="ADAL" clId="{C84FD3D4-4E71-4D74-A644-8D04FF586B06}" dt="2023-10-16T01:52:52.381" v="1240" actId="1076"/>
          <ac:spMkLst>
            <pc:docMk/>
            <pc:sldMk cId="2763328272" sldId="1788"/>
            <ac:spMk id="3"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5"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6" creationId="{00000000-0000-0000-0000-000000000000}"/>
          </ac:spMkLst>
        </pc:spChg>
        <pc:spChg chg="mod ord">
          <ac:chgData name="Mag Selwa" userId="5dc855b3-2456-4cd0-96ca-6ce2d9ee3cae" providerId="ADAL" clId="{C84FD3D4-4E71-4D74-A644-8D04FF586B06}" dt="2023-10-16T01:52:32.780" v="1233" actId="207"/>
          <ac:spMkLst>
            <pc:docMk/>
            <pc:sldMk cId="2763328272" sldId="1788"/>
            <ac:spMk id="13" creationId="{00000000-0000-0000-0000-000000000000}"/>
          </ac:spMkLst>
        </pc:spChg>
        <pc:spChg chg="mod">
          <ac:chgData name="Mag Selwa" userId="5dc855b3-2456-4cd0-96ca-6ce2d9ee3cae" providerId="ADAL" clId="{C84FD3D4-4E71-4D74-A644-8D04FF586B06}" dt="2023-10-16T01:52:19.661" v="1232" actId="207"/>
          <ac:spMkLst>
            <pc:docMk/>
            <pc:sldMk cId="2763328272" sldId="1788"/>
            <ac:spMk id="14" creationId="{00000000-0000-0000-0000-000000000000}"/>
          </ac:spMkLst>
        </pc:spChg>
        <pc:spChg chg="mod">
          <ac:chgData name="Mag Selwa" userId="5dc855b3-2456-4cd0-96ca-6ce2d9ee3cae" providerId="ADAL" clId="{C84FD3D4-4E71-4D74-A644-8D04FF586B06}" dt="2023-10-16T01:50:48.907" v="1221" actId="1076"/>
          <ac:spMkLst>
            <pc:docMk/>
            <pc:sldMk cId="2763328272" sldId="1788"/>
            <ac:spMk id="524290" creationId="{00000000-0000-0000-0000-000000000000}"/>
          </ac:spMkLst>
        </pc:spChg>
        <pc:spChg chg="mod">
          <ac:chgData name="Mag Selwa" userId="5dc855b3-2456-4cd0-96ca-6ce2d9ee3cae" providerId="ADAL" clId="{C84FD3D4-4E71-4D74-A644-8D04FF586B06}" dt="2023-10-15T19:54:46.889" v="64" actId="27636"/>
          <ac:spMkLst>
            <pc:docMk/>
            <pc:sldMk cId="2763328272" sldId="1788"/>
            <ac:spMk id="524291" creationId="{00000000-0000-0000-0000-000000000000}"/>
          </ac:spMkLst>
        </pc:spChg>
        <pc:grpChg chg="mod">
          <ac:chgData name="Mag Selwa" userId="5dc855b3-2456-4cd0-96ca-6ce2d9ee3cae" providerId="ADAL" clId="{C84FD3D4-4E71-4D74-A644-8D04FF586B06}" dt="2023-10-16T01:52:57.629" v="1241" actId="1076"/>
          <ac:grpSpMkLst>
            <pc:docMk/>
            <pc:sldMk cId="2763328272" sldId="1788"/>
            <ac:grpSpMk id="12" creationId="{00000000-0000-0000-0000-000000000000}"/>
          </ac:grpSpMkLst>
        </pc:grpChg>
        <pc:grpChg chg="mod">
          <ac:chgData name="Mag Selwa" userId="5dc855b3-2456-4cd0-96ca-6ce2d9ee3cae" providerId="ADAL" clId="{C84FD3D4-4E71-4D74-A644-8D04FF586B06}" dt="2023-10-16T01:52:36.658" v="1234" actId="1076"/>
          <ac:grpSpMkLst>
            <pc:docMk/>
            <pc:sldMk cId="2763328272" sldId="1788"/>
            <ac:grpSpMk id="17" creationId="{00000000-0000-0000-0000-000000000000}"/>
          </ac:grpSpMkLst>
        </pc:grpChg>
        <pc:cxnChg chg="mod">
          <ac:chgData name="Mag Selwa" userId="5dc855b3-2456-4cd0-96ca-6ce2d9ee3cae" providerId="ADAL" clId="{C84FD3D4-4E71-4D74-A644-8D04FF586B06}" dt="2023-10-16T01:52:52.381" v="1240" actId="1076"/>
          <ac:cxnSpMkLst>
            <pc:docMk/>
            <pc:sldMk cId="2763328272" sldId="1788"/>
            <ac:cxnSpMk id="7"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9"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11" creationId="{00000000-0000-0000-0000-000000000000}"/>
          </ac:cxnSpMkLst>
        </pc:cxnChg>
        <pc:cxnChg chg="mod">
          <ac:chgData name="Mag Selwa" userId="5dc855b3-2456-4cd0-96ca-6ce2d9ee3cae" providerId="ADAL" clId="{C84FD3D4-4E71-4D74-A644-8D04FF586B06}" dt="2023-10-16T01:52:08.706" v="1231" actId="207"/>
          <ac:cxnSpMkLst>
            <pc:docMk/>
            <pc:sldMk cId="2763328272" sldId="1788"/>
            <ac:cxnSpMk id="16" creationId="{00000000-0000-0000-0000-000000000000}"/>
          </ac:cxnSpMkLst>
        </pc:cxnChg>
      </pc:sldChg>
      <pc:sldChg chg="modSp mod">
        <pc:chgData name="Mag Selwa" userId="5dc855b3-2456-4cd0-96ca-6ce2d9ee3cae" providerId="ADAL" clId="{C84FD3D4-4E71-4D74-A644-8D04FF586B06}" dt="2023-10-16T01:53:06.427" v="1242" actId="1076"/>
        <pc:sldMkLst>
          <pc:docMk/>
          <pc:sldMk cId="2837579129" sldId="1789"/>
        </pc:sldMkLst>
        <pc:spChg chg="mod">
          <ac:chgData name="Mag Selwa" userId="5dc855b3-2456-4cd0-96ca-6ce2d9ee3cae" providerId="ADAL" clId="{C84FD3D4-4E71-4D74-A644-8D04FF586B06}" dt="2023-10-16T01:53:06.427" v="1242" actId="1076"/>
          <ac:spMkLst>
            <pc:docMk/>
            <pc:sldMk cId="2837579129" sldId="1789"/>
            <ac:spMk id="525314" creationId="{00000000-0000-0000-0000-000000000000}"/>
          </ac:spMkLst>
        </pc:spChg>
      </pc:sldChg>
      <pc:sldChg chg="addSp modSp mod">
        <pc:chgData name="Mag Selwa" userId="5dc855b3-2456-4cd0-96ca-6ce2d9ee3cae" providerId="ADAL" clId="{C84FD3D4-4E71-4D74-A644-8D04FF586B06}" dt="2023-10-16T01:53:40.531" v="1256" actId="1035"/>
        <pc:sldMkLst>
          <pc:docMk/>
          <pc:sldMk cId="4130177911" sldId="1790"/>
        </pc:sldMkLst>
        <pc:spChg chg="add mod">
          <ac:chgData name="Mag Selwa" userId="5dc855b3-2456-4cd0-96ca-6ce2d9ee3cae" providerId="ADAL" clId="{C84FD3D4-4E71-4D74-A644-8D04FF586B06}" dt="2023-10-16T01:53:22.252" v="1246" actId="1076"/>
          <ac:spMkLst>
            <pc:docMk/>
            <pc:sldMk cId="4130177911" sldId="1790"/>
            <ac:spMk id="3" creationId="{1C2137CC-017D-CC08-FC83-0222A158FEC2}"/>
          </ac:spMkLst>
        </pc:spChg>
        <pc:spChg chg="add mod">
          <ac:chgData name="Mag Selwa" userId="5dc855b3-2456-4cd0-96ca-6ce2d9ee3cae" providerId="ADAL" clId="{C84FD3D4-4E71-4D74-A644-8D04FF586B06}" dt="2023-10-16T01:53:25.091" v="1248" actId="1076"/>
          <ac:spMkLst>
            <pc:docMk/>
            <pc:sldMk cId="4130177911" sldId="1790"/>
            <ac:spMk id="4" creationId="{579C38EF-39F0-344B-DC1F-31E5028E858D}"/>
          </ac:spMkLst>
        </pc:spChg>
        <pc:spChg chg="add mod">
          <ac:chgData name="Mag Selwa" userId="5dc855b3-2456-4cd0-96ca-6ce2d9ee3cae" providerId="ADAL" clId="{C84FD3D4-4E71-4D74-A644-8D04FF586B06}" dt="2023-10-16T01:53:30.801" v="1251" actId="1036"/>
          <ac:spMkLst>
            <pc:docMk/>
            <pc:sldMk cId="4130177911" sldId="1790"/>
            <ac:spMk id="5" creationId="{98B2EA54-64C5-A35A-1F11-AEDF6BE8BE9C}"/>
          </ac:spMkLst>
        </pc:spChg>
        <pc:spChg chg="add mod">
          <ac:chgData name="Mag Selwa" userId="5dc855b3-2456-4cd0-96ca-6ce2d9ee3cae" providerId="ADAL" clId="{C84FD3D4-4E71-4D74-A644-8D04FF586B06}" dt="2023-10-16T01:53:40.531" v="1256" actId="1035"/>
          <ac:spMkLst>
            <pc:docMk/>
            <pc:sldMk cId="4130177911" sldId="1790"/>
            <ac:spMk id="6" creationId="{94C87335-BA0D-9FB5-ABFB-5AE2268CF261}"/>
          </ac:spMkLst>
        </pc:spChg>
        <pc:spChg chg="add mod">
          <ac:chgData name="Mag Selwa" userId="5dc855b3-2456-4cd0-96ca-6ce2d9ee3cae" providerId="ADAL" clId="{C84FD3D4-4E71-4D74-A644-8D04FF586B06}" dt="2023-10-16T01:53:38.782" v="1255" actId="1076"/>
          <ac:spMkLst>
            <pc:docMk/>
            <pc:sldMk cId="4130177911" sldId="1790"/>
            <ac:spMk id="7" creationId="{989F2984-5BFA-8AB1-B794-C27770413956}"/>
          </ac:spMkLst>
        </pc:spChg>
        <pc:spChg chg="mod">
          <ac:chgData name="Mag Selwa" userId="5dc855b3-2456-4cd0-96ca-6ce2d9ee3cae" providerId="ADAL" clId="{C84FD3D4-4E71-4D74-A644-8D04FF586B06}" dt="2023-10-16T01:53:10.600" v="1243" actId="1076"/>
          <ac:spMkLst>
            <pc:docMk/>
            <pc:sldMk cId="4130177911" sldId="1790"/>
            <ac:spMk id="537602" creationId="{00000000-0000-0000-0000-000000000000}"/>
          </ac:spMkLst>
        </pc:spChg>
        <pc:picChg chg="mod">
          <ac:chgData name="Mag Selwa" userId="5dc855b3-2456-4cd0-96ca-6ce2d9ee3cae" providerId="ADAL" clId="{C84FD3D4-4E71-4D74-A644-8D04FF586B06}" dt="2023-10-16T01:53:19.100" v="1244" actId="1076"/>
          <ac:picMkLst>
            <pc:docMk/>
            <pc:sldMk cId="4130177911" sldId="1790"/>
            <ac:picMk id="2" creationId="{00000000-0000-0000-0000-000000000000}"/>
          </ac:picMkLst>
        </pc:picChg>
      </pc:sldChg>
      <pc:sldChg chg="modSp mod">
        <pc:chgData name="Mag Selwa" userId="5dc855b3-2456-4cd0-96ca-6ce2d9ee3cae" providerId="ADAL" clId="{C84FD3D4-4E71-4D74-A644-8D04FF586B06}" dt="2023-10-16T01:54:53.153" v="1274" actId="1076"/>
        <pc:sldMkLst>
          <pc:docMk/>
          <pc:sldMk cId="3145279842" sldId="1791"/>
        </pc:sldMkLst>
        <pc:spChg chg="mod">
          <ac:chgData name="Mag Selwa" userId="5dc855b3-2456-4cd0-96ca-6ce2d9ee3cae" providerId="ADAL" clId="{C84FD3D4-4E71-4D74-A644-8D04FF586B06}" dt="2023-10-16T01:53:49.049" v="1258" actId="207"/>
          <ac:spMkLst>
            <pc:docMk/>
            <pc:sldMk cId="3145279842" sldId="1791"/>
            <ac:spMk id="11" creationId="{00000000-0000-0000-0000-000000000000}"/>
          </ac:spMkLst>
        </pc:spChg>
        <pc:spChg chg="mod">
          <ac:chgData name="Mag Selwa" userId="5dc855b3-2456-4cd0-96ca-6ce2d9ee3cae" providerId="ADAL" clId="{C84FD3D4-4E71-4D74-A644-8D04FF586B06}" dt="2023-10-16T01:54:53.153" v="1274" actId="1076"/>
          <ac:spMkLst>
            <pc:docMk/>
            <pc:sldMk cId="3145279842" sldId="1791"/>
            <ac:spMk id="12" creationId="{00000000-0000-0000-0000-000000000000}"/>
          </ac:spMkLst>
        </pc:spChg>
      </pc:sldChg>
      <pc:sldChg chg="modSp mod">
        <pc:chgData name="Mag Selwa" userId="5dc855b3-2456-4cd0-96ca-6ce2d9ee3cae" providerId="ADAL" clId="{C84FD3D4-4E71-4D74-A644-8D04FF586B06}" dt="2023-10-16T01:54:59.692" v="1276" actId="1076"/>
        <pc:sldMkLst>
          <pc:docMk/>
          <pc:sldMk cId="3086135749" sldId="1792"/>
        </pc:sldMkLst>
        <pc:spChg chg="mod">
          <ac:chgData name="Mag Selwa" userId="5dc855b3-2456-4cd0-96ca-6ce2d9ee3cae" providerId="ADAL" clId="{C84FD3D4-4E71-4D74-A644-8D04FF586B06}" dt="2023-10-16T01:54:57.104" v="1275" actId="1076"/>
          <ac:spMkLst>
            <pc:docMk/>
            <pc:sldMk cId="3086135749" sldId="1792"/>
            <ac:spMk id="522242" creationId="{00000000-0000-0000-0000-000000000000}"/>
          </ac:spMkLst>
        </pc:spChg>
        <pc:spChg chg="mod">
          <ac:chgData name="Mag Selwa" userId="5dc855b3-2456-4cd0-96ca-6ce2d9ee3cae" providerId="ADAL" clId="{C84FD3D4-4E71-4D74-A644-8D04FF586B06}" dt="2023-10-16T01:54:59.692" v="1276" actId="1076"/>
          <ac:spMkLst>
            <pc:docMk/>
            <pc:sldMk cId="3086135749" sldId="1792"/>
            <ac:spMk id="522243" creationId="{00000000-0000-0000-0000-000000000000}"/>
          </ac:spMkLst>
        </pc:spChg>
      </pc:sldChg>
      <pc:sldChg chg="modSp mod">
        <pc:chgData name="Mag Selwa" userId="5dc855b3-2456-4cd0-96ca-6ce2d9ee3cae" providerId="ADAL" clId="{C84FD3D4-4E71-4D74-A644-8D04FF586B06}" dt="2023-10-16T01:55:12.919" v="1280" actId="27636"/>
        <pc:sldMkLst>
          <pc:docMk/>
          <pc:sldMk cId="2224251594" sldId="1793"/>
        </pc:sldMkLst>
        <pc:spChg chg="mod">
          <ac:chgData name="Mag Selwa" userId="5dc855b3-2456-4cd0-96ca-6ce2d9ee3cae" providerId="ADAL" clId="{C84FD3D4-4E71-4D74-A644-8D04FF586B06}" dt="2023-10-16T01:55:04.192" v="1277" actId="1076"/>
          <ac:spMkLst>
            <pc:docMk/>
            <pc:sldMk cId="2224251594" sldId="1793"/>
            <ac:spMk id="522242" creationId="{00000000-0000-0000-0000-000000000000}"/>
          </ac:spMkLst>
        </pc:spChg>
        <pc:spChg chg="mod">
          <ac:chgData name="Mag Selwa" userId="5dc855b3-2456-4cd0-96ca-6ce2d9ee3cae" providerId="ADAL" clId="{C84FD3D4-4E71-4D74-A644-8D04FF586B06}" dt="2023-10-16T01:55:12.919" v="1280" actId="27636"/>
          <ac:spMkLst>
            <pc:docMk/>
            <pc:sldMk cId="2224251594" sldId="1793"/>
            <ac:spMk id="522243" creationId="{00000000-0000-0000-0000-000000000000}"/>
          </ac:spMkLst>
        </pc:spChg>
      </pc:sldChg>
      <pc:sldChg chg="addSp modSp mod">
        <pc:chgData name="Mag Selwa" userId="5dc855b3-2456-4cd0-96ca-6ce2d9ee3cae" providerId="ADAL" clId="{C84FD3D4-4E71-4D74-A644-8D04FF586B06}" dt="2023-10-16T01:56:51.934" v="1326" actId="1076"/>
        <pc:sldMkLst>
          <pc:docMk/>
          <pc:sldMk cId="901404479" sldId="1795"/>
        </pc:sldMkLst>
        <pc:spChg chg="add mod">
          <ac:chgData name="Mag Selwa" userId="5dc855b3-2456-4cd0-96ca-6ce2d9ee3cae" providerId="ADAL" clId="{C84FD3D4-4E71-4D74-A644-8D04FF586B06}" dt="2023-10-16T01:55:41.243" v="1289" actId="14100"/>
          <ac:spMkLst>
            <pc:docMk/>
            <pc:sldMk cId="901404479" sldId="1795"/>
            <ac:spMk id="2" creationId="{97E912B7-5BCC-C36B-0A04-35CDD8FEB66B}"/>
          </ac:spMkLst>
        </pc:spChg>
        <pc:spChg chg="add mod">
          <ac:chgData name="Mag Selwa" userId="5dc855b3-2456-4cd0-96ca-6ce2d9ee3cae" providerId="ADAL" clId="{C84FD3D4-4E71-4D74-A644-8D04FF586B06}" dt="2023-10-16T01:55:47.438" v="1291" actId="1076"/>
          <ac:spMkLst>
            <pc:docMk/>
            <pc:sldMk cId="901404479" sldId="1795"/>
            <ac:spMk id="3" creationId="{7F0B5BA0-7E83-E27E-BFEB-AF17BF506D9B}"/>
          </ac:spMkLst>
        </pc:spChg>
        <pc:spChg chg="add mod">
          <ac:chgData name="Mag Selwa" userId="5dc855b3-2456-4cd0-96ca-6ce2d9ee3cae" providerId="ADAL" clId="{C84FD3D4-4E71-4D74-A644-8D04FF586B06}" dt="2023-10-16T01:55:56.172" v="1297" actId="1036"/>
          <ac:spMkLst>
            <pc:docMk/>
            <pc:sldMk cId="901404479" sldId="1795"/>
            <ac:spMk id="4" creationId="{5B6A25D2-A3D0-AF36-5DFD-13B1E172C0A9}"/>
          </ac:spMkLst>
        </pc:spChg>
        <pc:spChg chg="add mod">
          <ac:chgData name="Mag Selwa" userId="5dc855b3-2456-4cd0-96ca-6ce2d9ee3cae" providerId="ADAL" clId="{C84FD3D4-4E71-4D74-A644-8D04FF586B06}" dt="2023-10-16T01:56:44.652" v="1323" actId="1076"/>
          <ac:spMkLst>
            <pc:docMk/>
            <pc:sldMk cId="901404479" sldId="1795"/>
            <ac:spMk id="6" creationId="{A4DF6EB3-9BFB-0AB9-FFA3-7335D11744E1}"/>
          </ac:spMkLst>
        </pc:spChg>
        <pc:spChg chg="add mod">
          <ac:chgData name="Mag Selwa" userId="5dc855b3-2456-4cd0-96ca-6ce2d9ee3cae" providerId="ADAL" clId="{C84FD3D4-4E71-4D74-A644-8D04FF586B06}" dt="2023-10-16T01:56:22.399" v="1310" actId="1076"/>
          <ac:spMkLst>
            <pc:docMk/>
            <pc:sldMk cId="901404479" sldId="1795"/>
            <ac:spMk id="7" creationId="{8A440B6D-7FB9-B83D-854B-83DEC4A2C58C}"/>
          </ac:spMkLst>
        </pc:spChg>
        <pc:spChg chg="add mod">
          <ac:chgData name="Mag Selwa" userId="5dc855b3-2456-4cd0-96ca-6ce2d9ee3cae" providerId="ADAL" clId="{C84FD3D4-4E71-4D74-A644-8D04FF586B06}" dt="2023-10-16T01:56:26.145" v="1312" actId="1076"/>
          <ac:spMkLst>
            <pc:docMk/>
            <pc:sldMk cId="901404479" sldId="1795"/>
            <ac:spMk id="8" creationId="{1A91C3AB-20BD-34AA-B420-66A7499725F5}"/>
          </ac:spMkLst>
        </pc:spChg>
        <pc:spChg chg="add mod">
          <ac:chgData name="Mag Selwa" userId="5dc855b3-2456-4cd0-96ca-6ce2d9ee3cae" providerId="ADAL" clId="{C84FD3D4-4E71-4D74-A644-8D04FF586B06}" dt="2023-10-16T01:56:30.470" v="1314" actId="1076"/>
          <ac:spMkLst>
            <pc:docMk/>
            <pc:sldMk cId="901404479" sldId="1795"/>
            <ac:spMk id="9" creationId="{48155309-4F44-B4FC-1EF9-DB1F5AD507F3}"/>
          </ac:spMkLst>
        </pc:spChg>
        <pc:spChg chg="add mod">
          <ac:chgData name="Mag Selwa" userId="5dc855b3-2456-4cd0-96ca-6ce2d9ee3cae" providerId="ADAL" clId="{C84FD3D4-4E71-4D74-A644-8D04FF586B06}" dt="2023-10-16T01:56:33.912" v="1316" actId="1076"/>
          <ac:spMkLst>
            <pc:docMk/>
            <pc:sldMk cId="901404479" sldId="1795"/>
            <ac:spMk id="10" creationId="{9C764733-DD7C-ED8F-D0C8-356152F269F8}"/>
          </ac:spMkLst>
        </pc:spChg>
        <pc:spChg chg="add mod">
          <ac:chgData name="Mag Selwa" userId="5dc855b3-2456-4cd0-96ca-6ce2d9ee3cae" providerId="ADAL" clId="{C84FD3D4-4E71-4D74-A644-8D04FF586B06}" dt="2023-10-16T01:56:36.686" v="1318" actId="1076"/>
          <ac:spMkLst>
            <pc:docMk/>
            <pc:sldMk cId="901404479" sldId="1795"/>
            <ac:spMk id="11" creationId="{AF344B6B-0BEE-2549-1898-107FE25F80F1}"/>
          </ac:spMkLst>
        </pc:spChg>
        <pc:spChg chg="add mod">
          <ac:chgData name="Mag Selwa" userId="5dc855b3-2456-4cd0-96ca-6ce2d9ee3cae" providerId="ADAL" clId="{C84FD3D4-4E71-4D74-A644-8D04FF586B06}" dt="2023-10-16T01:56:40.757" v="1320" actId="1076"/>
          <ac:spMkLst>
            <pc:docMk/>
            <pc:sldMk cId="901404479" sldId="1795"/>
            <ac:spMk id="12" creationId="{51D2DEEC-F0EB-A500-DCDC-04BF9C911597}"/>
          </ac:spMkLst>
        </pc:spChg>
        <pc:spChg chg="add mod">
          <ac:chgData name="Mag Selwa" userId="5dc855b3-2456-4cd0-96ca-6ce2d9ee3cae" providerId="ADAL" clId="{C84FD3D4-4E71-4D74-A644-8D04FF586B06}" dt="2023-10-16T01:56:47.944" v="1324" actId="1076"/>
          <ac:spMkLst>
            <pc:docMk/>
            <pc:sldMk cId="901404479" sldId="1795"/>
            <ac:spMk id="13" creationId="{359407AD-6860-AAF1-5783-7A9F23F36881}"/>
          </ac:spMkLst>
        </pc:spChg>
        <pc:spChg chg="add mod">
          <ac:chgData name="Mag Selwa" userId="5dc855b3-2456-4cd0-96ca-6ce2d9ee3cae" providerId="ADAL" clId="{C84FD3D4-4E71-4D74-A644-8D04FF586B06}" dt="2023-10-16T01:56:51.934" v="1326" actId="1076"/>
          <ac:spMkLst>
            <pc:docMk/>
            <pc:sldMk cId="901404479" sldId="1795"/>
            <ac:spMk id="14" creationId="{825CBE7E-84E8-80DF-4119-0A093FC1F33F}"/>
          </ac:spMkLst>
        </pc:spChg>
        <pc:spChg chg="mod">
          <ac:chgData name="Mag Selwa" userId="5dc855b3-2456-4cd0-96ca-6ce2d9ee3cae" providerId="ADAL" clId="{C84FD3D4-4E71-4D74-A644-8D04FF586B06}" dt="2023-10-16T01:55:19.098" v="1281" actId="1076"/>
          <ac:spMkLst>
            <pc:docMk/>
            <pc:sldMk cId="901404479" sldId="1795"/>
            <ac:spMk id="522242" creationId="{00000000-0000-0000-0000-000000000000}"/>
          </ac:spMkLst>
        </pc:spChg>
        <pc:spChg chg="mod">
          <ac:chgData name="Mag Selwa" userId="5dc855b3-2456-4cd0-96ca-6ce2d9ee3cae" providerId="ADAL" clId="{C84FD3D4-4E71-4D74-A644-8D04FF586B06}" dt="2023-10-16T01:55:27.789" v="1284" actId="12"/>
          <ac:spMkLst>
            <pc:docMk/>
            <pc:sldMk cId="901404479" sldId="1795"/>
            <ac:spMk id="522243" creationId="{00000000-0000-0000-0000-000000000000}"/>
          </ac:spMkLst>
        </pc:spChg>
        <pc:picChg chg="mod">
          <ac:chgData name="Mag Selwa" userId="5dc855b3-2456-4cd0-96ca-6ce2d9ee3cae" providerId="ADAL" clId="{C84FD3D4-4E71-4D74-A644-8D04FF586B06}" dt="2023-10-16T01:55:32.586" v="1286" actId="14100"/>
          <ac:picMkLst>
            <pc:docMk/>
            <pc:sldMk cId="901404479" sldId="1795"/>
            <ac:picMk id="5" creationId="{302DF7BF-C925-4683-B75C-8B8737EFBDD3}"/>
          </ac:picMkLst>
        </pc:picChg>
      </pc:sldChg>
      <pc:sldChg chg="modSp mod">
        <pc:chgData name="Mag Selwa" userId="5dc855b3-2456-4cd0-96ca-6ce2d9ee3cae" providerId="ADAL" clId="{C84FD3D4-4E71-4D74-A644-8D04FF586B06}" dt="2023-10-16T01:57:02.163" v="1328" actId="1076"/>
        <pc:sldMkLst>
          <pc:docMk/>
          <pc:sldMk cId="752574008" sldId="1796"/>
        </pc:sldMkLst>
        <pc:spChg chg="mod">
          <ac:chgData name="Mag Selwa" userId="5dc855b3-2456-4cd0-96ca-6ce2d9ee3cae" providerId="ADAL" clId="{C84FD3D4-4E71-4D74-A644-8D04FF586B06}" dt="2023-10-16T01:56:59.326" v="1327" actId="1076"/>
          <ac:spMkLst>
            <pc:docMk/>
            <pc:sldMk cId="752574008" sldId="1796"/>
            <ac:spMk id="522242" creationId="{00000000-0000-0000-0000-000000000000}"/>
          </ac:spMkLst>
        </pc:spChg>
        <pc:spChg chg="mod">
          <ac:chgData name="Mag Selwa" userId="5dc855b3-2456-4cd0-96ca-6ce2d9ee3cae" providerId="ADAL" clId="{C84FD3D4-4E71-4D74-A644-8D04FF586B06}" dt="2023-10-16T01:57:02.163" v="1328" actId="1076"/>
          <ac:spMkLst>
            <pc:docMk/>
            <pc:sldMk cId="752574008" sldId="1796"/>
            <ac:spMk id="522243" creationId="{00000000-0000-0000-0000-000000000000}"/>
          </ac:spMkLst>
        </pc:spChg>
      </pc:sldChg>
      <pc:sldChg chg="addSp modSp mod">
        <pc:chgData name="Mag Selwa" userId="5dc855b3-2456-4cd0-96ca-6ce2d9ee3cae" providerId="ADAL" clId="{C84FD3D4-4E71-4D74-A644-8D04FF586B06}" dt="2023-10-16T01:58:05.129" v="1366" actId="1037"/>
        <pc:sldMkLst>
          <pc:docMk/>
          <pc:sldMk cId="146955596" sldId="1797"/>
        </pc:sldMkLst>
        <pc:spChg chg="add mod">
          <ac:chgData name="Mag Selwa" userId="5dc855b3-2456-4cd0-96ca-6ce2d9ee3cae" providerId="ADAL" clId="{C84FD3D4-4E71-4D74-A644-8D04FF586B06}" dt="2023-10-16T01:57:19.418" v="1332" actId="1076"/>
          <ac:spMkLst>
            <pc:docMk/>
            <pc:sldMk cId="146955596" sldId="1797"/>
            <ac:spMk id="2" creationId="{FC8E9A73-EB4A-96A9-AAD6-29FB8E4B44DB}"/>
          </ac:spMkLst>
        </pc:spChg>
        <pc:spChg chg="add mod">
          <ac:chgData name="Mag Selwa" userId="5dc855b3-2456-4cd0-96ca-6ce2d9ee3cae" providerId="ADAL" clId="{C84FD3D4-4E71-4D74-A644-8D04FF586B06}" dt="2023-10-16T01:57:26.590" v="1335" actId="14100"/>
          <ac:spMkLst>
            <pc:docMk/>
            <pc:sldMk cId="146955596" sldId="1797"/>
            <ac:spMk id="4" creationId="{80547DC2-39FB-1826-A73E-E7625C8D5DD4}"/>
          </ac:spMkLst>
        </pc:spChg>
        <pc:spChg chg="add mod">
          <ac:chgData name="Mag Selwa" userId="5dc855b3-2456-4cd0-96ca-6ce2d9ee3cae" providerId="ADAL" clId="{C84FD3D4-4E71-4D74-A644-8D04FF586B06}" dt="2023-10-16T01:57:29.906" v="1337" actId="1076"/>
          <ac:spMkLst>
            <pc:docMk/>
            <pc:sldMk cId="146955596" sldId="1797"/>
            <ac:spMk id="5" creationId="{C5B395A9-C36F-0205-AE15-7288318E7154}"/>
          </ac:spMkLst>
        </pc:spChg>
        <pc:spChg chg="add mod">
          <ac:chgData name="Mag Selwa" userId="5dc855b3-2456-4cd0-96ca-6ce2d9ee3cae" providerId="ADAL" clId="{C84FD3D4-4E71-4D74-A644-8D04FF586B06}" dt="2023-10-16T01:57:34.202" v="1339" actId="1076"/>
          <ac:spMkLst>
            <pc:docMk/>
            <pc:sldMk cId="146955596" sldId="1797"/>
            <ac:spMk id="6" creationId="{F6EFE8C4-84C8-2C5E-4559-2C2F37F1F60D}"/>
          </ac:spMkLst>
        </pc:spChg>
        <pc:spChg chg="add mod">
          <ac:chgData name="Mag Selwa" userId="5dc855b3-2456-4cd0-96ca-6ce2d9ee3cae" providerId="ADAL" clId="{C84FD3D4-4E71-4D74-A644-8D04FF586B06}" dt="2023-10-16T01:57:38.724" v="1341" actId="1076"/>
          <ac:spMkLst>
            <pc:docMk/>
            <pc:sldMk cId="146955596" sldId="1797"/>
            <ac:spMk id="7" creationId="{FDE5AEAB-7273-5627-E076-68C7CB16F0EE}"/>
          </ac:spMkLst>
        </pc:spChg>
        <pc:spChg chg="add mod">
          <ac:chgData name="Mag Selwa" userId="5dc855b3-2456-4cd0-96ca-6ce2d9ee3cae" providerId="ADAL" clId="{C84FD3D4-4E71-4D74-A644-8D04FF586B06}" dt="2023-10-16T01:57:41.804" v="1343" actId="1076"/>
          <ac:spMkLst>
            <pc:docMk/>
            <pc:sldMk cId="146955596" sldId="1797"/>
            <ac:spMk id="8" creationId="{73E222D0-B785-4A52-A0E5-8F8121B8FF64}"/>
          </ac:spMkLst>
        </pc:spChg>
        <pc:spChg chg="add mod">
          <ac:chgData name="Mag Selwa" userId="5dc855b3-2456-4cd0-96ca-6ce2d9ee3cae" providerId="ADAL" clId="{C84FD3D4-4E71-4D74-A644-8D04FF586B06}" dt="2023-10-16T01:57:57.902" v="1362" actId="1037"/>
          <ac:spMkLst>
            <pc:docMk/>
            <pc:sldMk cId="146955596" sldId="1797"/>
            <ac:spMk id="9" creationId="{1FAC17ED-AA73-3A19-9503-FB644ED125A4}"/>
          </ac:spMkLst>
        </pc:spChg>
        <pc:spChg chg="add mod">
          <ac:chgData name="Mag Selwa" userId="5dc855b3-2456-4cd0-96ca-6ce2d9ee3cae" providerId="ADAL" clId="{C84FD3D4-4E71-4D74-A644-8D04FF586B06}" dt="2023-10-16T01:57:54.879" v="1359" actId="1038"/>
          <ac:spMkLst>
            <pc:docMk/>
            <pc:sldMk cId="146955596" sldId="1797"/>
            <ac:spMk id="10" creationId="{F50C7F30-C80F-450F-1C09-C832A26B4EA8}"/>
          </ac:spMkLst>
        </pc:spChg>
        <pc:spChg chg="add mod">
          <ac:chgData name="Mag Selwa" userId="5dc855b3-2456-4cd0-96ca-6ce2d9ee3cae" providerId="ADAL" clId="{C84FD3D4-4E71-4D74-A644-8D04FF586B06}" dt="2023-10-16T01:58:05.129" v="1366" actId="1037"/>
          <ac:spMkLst>
            <pc:docMk/>
            <pc:sldMk cId="146955596" sldId="1797"/>
            <ac:spMk id="11" creationId="{17C809E5-5294-AEDF-5C45-3D72896CF6B5}"/>
          </ac:spMkLst>
        </pc:spChg>
        <pc:spChg chg="mod">
          <ac:chgData name="Mag Selwa" userId="5dc855b3-2456-4cd0-96ca-6ce2d9ee3cae" providerId="ADAL" clId="{C84FD3D4-4E71-4D74-A644-8D04FF586B06}" dt="2023-10-16T01:57:07.620" v="1329" actId="1076"/>
          <ac:spMkLst>
            <pc:docMk/>
            <pc:sldMk cId="146955596" sldId="1797"/>
            <ac:spMk id="522242" creationId="{00000000-0000-0000-0000-000000000000}"/>
          </ac:spMkLst>
        </pc:spChg>
        <pc:picChg chg="mod">
          <ac:chgData name="Mag Selwa" userId="5dc855b3-2456-4cd0-96ca-6ce2d9ee3cae" providerId="ADAL" clId="{C84FD3D4-4E71-4D74-A644-8D04FF586B06}" dt="2023-10-16T01:57:11.789" v="1330" actId="14100"/>
          <ac:picMkLst>
            <pc:docMk/>
            <pc:sldMk cId="146955596" sldId="1797"/>
            <ac:picMk id="3" creationId="{98129E71-85B8-49BC-81B6-400E63FA6105}"/>
          </ac:picMkLst>
        </pc:picChg>
      </pc:sldChg>
      <pc:sldChg chg="del">
        <pc:chgData name="Mag Selwa" userId="5dc855b3-2456-4cd0-96ca-6ce2d9ee3cae" providerId="ADAL" clId="{C84FD3D4-4E71-4D74-A644-8D04FF586B06}" dt="2023-10-16T01:00:23.985" v="849" actId="47"/>
        <pc:sldMkLst>
          <pc:docMk/>
          <pc:sldMk cId="917496133" sldId="1798"/>
        </pc:sldMkLst>
      </pc:sldChg>
      <pc:sldChg chg="del">
        <pc:chgData name="Mag Selwa" userId="5dc855b3-2456-4cd0-96ca-6ce2d9ee3cae" providerId="ADAL" clId="{C84FD3D4-4E71-4D74-A644-8D04FF586B06}" dt="2023-10-16T01:01:01.858" v="860" actId="47"/>
        <pc:sldMkLst>
          <pc:docMk/>
          <pc:sldMk cId="2634133509" sldId="1799"/>
        </pc:sldMkLst>
      </pc:sldChg>
      <pc:sldChg chg="modSp mod">
        <pc:chgData name="Mag Selwa" userId="5dc855b3-2456-4cd0-96ca-6ce2d9ee3cae" providerId="ADAL" clId="{C84FD3D4-4E71-4D74-A644-8D04FF586B06}" dt="2023-10-16T01:58:19.910" v="1368" actId="1076"/>
        <pc:sldMkLst>
          <pc:docMk/>
          <pc:sldMk cId="1433006012" sldId="1800"/>
        </pc:sldMkLst>
        <pc:spChg chg="mod">
          <ac:chgData name="Mag Selwa" userId="5dc855b3-2456-4cd0-96ca-6ce2d9ee3cae" providerId="ADAL" clId="{C84FD3D4-4E71-4D74-A644-8D04FF586B06}" dt="2023-10-16T01:58:13.723" v="1367" actId="1076"/>
          <ac:spMkLst>
            <pc:docMk/>
            <pc:sldMk cId="1433006012" sldId="1800"/>
            <ac:spMk id="526338" creationId="{00000000-0000-0000-0000-000000000000}"/>
          </ac:spMkLst>
        </pc:spChg>
        <pc:spChg chg="mod">
          <ac:chgData name="Mag Selwa" userId="5dc855b3-2456-4cd0-96ca-6ce2d9ee3cae" providerId="ADAL" clId="{C84FD3D4-4E71-4D74-A644-8D04FF586B06}" dt="2023-10-16T01:58:19.910" v="1368" actId="1076"/>
          <ac:spMkLst>
            <pc:docMk/>
            <pc:sldMk cId="1433006012" sldId="1800"/>
            <ac:spMk id="526339" creationId="{00000000-0000-0000-0000-000000000000}"/>
          </ac:spMkLst>
        </pc:spChg>
      </pc:sldChg>
      <pc:sldChg chg="addSp modSp mod">
        <pc:chgData name="Mag Selwa" userId="5dc855b3-2456-4cd0-96ca-6ce2d9ee3cae" providerId="ADAL" clId="{C84FD3D4-4E71-4D74-A644-8D04FF586B06}" dt="2023-10-16T01:58:40.542" v="1374" actId="1076"/>
        <pc:sldMkLst>
          <pc:docMk/>
          <pc:sldMk cId="3328488013" sldId="1801"/>
        </pc:sldMkLst>
        <pc:spChg chg="mod">
          <ac:chgData name="Mag Selwa" userId="5dc855b3-2456-4cd0-96ca-6ce2d9ee3cae" providerId="ADAL" clId="{C84FD3D4-4E71-4D74-A644-8D04FF586B06}" dt="2023-10-16T01:58:30.292" v="1370" actId="207"/>
          <ac:spMkLst>
            <pc:docMk/>
            <pc:sldMk cId="3328488013" sldId="1801"/>
            <ac:spMk id="2" creationId="{00000000-0000-0000-0000-000000000000}"/>
          </ac:spMkLst>
        </pc:spChg>
        <pc:spChg chg="add mod">
          <ac:chgData name="Mag Selwa" userId="5dc855b3-2456-4cd0-96ca-6ce2d9ee3cae" providerId="ADAL" clId="{C84FD3D4-4E71-4D74-A644-8D04FF586B06}" dt="2023-10-16T01:58:37.157" v="1372" actId="1076"/>
          <ac:spMkLst>
            <pc:docMk/>
            <pc:sldMk cId="3328488013" sldId="1801"/>
            <ac:spMk id="3" creationId="{CBB10D0F-2067-2186-240E-F274E065FA8D}"/>
          </ac:spMkLst>
        </pc:spChg>
        <pc:spChg chg="add mod">
          <ac:chgData name="Mag Selwa" userId="5dc855b3-2456-4cd0-96ca-6ce2d9ee3cae" providerId="ADAL" clId="{C84FD3D4-4E71-4D74-A644-8D04FF586B06}" dt="2023-10-16T01:58:40.542" v="1374" actId="1076"/>
          <ac:spMkLst>
            <pc:docMk/>
            <pc:sldMk cId="3328488013" sldId="1801"/>
            <ac:spMk id="4" creationId="{4466207F-92C0-CCDA-3CD4-3790EA2706E9}"/>
          </ac:spMkLst>
        </pc:spChg>
        <pc:spChg chg="mod">
          <ac:chgData name="Mag Selwa" userId="5dc855b3-2456-4cd0-96ca-6ce2d9ee3cae" providerId="ADAL" clId="{C84FD3D4-4E71-4D74-A644-8D04FF586B06}" dt="2023-10-16T01:58:24.691" v="1369" actId="1076"/>
          <ac:spMkLst>
            <pc:docMk/>
            <pc:sldMk cId="3328488013" sldId="1801"/>
            <ac:spMk id="527362" creationId="{00000000-0000-0000-0000-000000000000}"/>
          </ac:spMkLst>
        </pc:spChg>
        <pc:spChg chg="mod">
          <ac:chgData name="Mag Selwa" userId="5dc855b3-2456-4cd0-96ca-6ce2d9ee3cae" providerId="ADAL" clId="{C84FD3D4-4E71-4D74-A644-8D04FF586B06}" dt="2023-10-15T19:54:46.909" v="66" actId="27636"/>
          <ac:spMkLst>
            <pc:docMk/>
            <pc:sldMk cId="3328488013" sldId="1801"/>
            <ac:spMk id="527363" creationId="{00000000-0000-0000-0000-000000000000}"/>
          </ac:spMkLst>
        </pc:spChg>
      </pc:sldChg>
      <pc:sldChg chg="addSp modSp mod">
        <pc:chgData name="Mag Selwa" userId="5dc855b3-2456-4cd0-96ca-6ce2d9ee3cae" providerId="ADAL" clId="{C84FD3D4-4E71-4D74-A644-8D04FF586B06}" dt="2023-10-16T01:59:13.224" v="1384" actId="1076"/>
        <pc:sldMkLst>
          <pc:docMk/>
          <pc:sldMk cId="1970972711" sldId="1802"/>
        </pc:sldMkLst>
        <pc:spChg chg="add mod">
          <ac:chgData name="Mag Selwa" userId="5dc855b3-2456-4cd0-96ca-6ce2d9ee3cae" providerId="ADAL" clId="{C84FD3D4-4E71-4D74-A644-8D04FF586B06}" dt="2023-10-16T01:59:06.574" v="1380" actId="1076"/>
          <ac:spMkLst>
            <pc:docMk/>
            <pc:sldMk cId="1970972711" sldId="1802"/>
            <ac:spMk id="3" creationId="{F57AC19F-BBFB-231A-2243-77754DB25638}"/>
          </ac:spMkLst>
        </pc:spChg>
        <pc:spChg chg="mod">
          <ac:chgData name="Mag Selwa" userId="5dc855b3-2456-4cd0-96ca-6ce2d9ee3cae" providerId="ADAL" clId="{C84FD3D4-4E71-4D74-A644-8D04FF586B06}" dt="2023-10-16T01:58:51.472" v="1375" actId="207"/>
          <ac:spMkLst>
            <pc:docMk/>
            <pc:sldMk cId="1970972711" sldId="1802"/>
            <ac:spMk id="4" creationId="{00000000-0000-0000-0000-000000000000}"/>
          </ac:spMkLst>
        </pc:spChg>
        <pc:spChg chg="add mod">
          <ac:chgData name="Mag Selwa" userId="5dc855b3-2456-4cd0-96ca-6ce2d9ee3cae" providerId="ADAL" clId="{C84FD3D4-4E71-4D74-A644-8D04FF586B06}" dt="2023-10-16T01:59:09.850" v="1382" actId="1076"/>
          <ac:spMkLst>
            <pc:docMk/>
            <pc:sldMk cId="1970972711" sldId="1802"/>
            <ac:spMk id="5" creationId="{71373984-D388-2E3B-FD33-DA8BE0D95F32}"/>
          </ac:spMkLst>
        </pc:spChg>
        <pc:spChg chg="add mod">
          <ac:chgData name="Mag Selwa" userId="5dc855b3-2456-4cd0-96ca-6ce2d9ee3cae" providerId="ADAL" clId="{C84FD3D4-4E71-4D74-A644-8D04FF586B06}" dt="2023-10-16T01:59:13.224" v="1384" actId="1076"/>
          <ac:spMkLst>
            <pc:docMk/>
            <pc:sldMk cId="1970972711" sldId="1802"/>
            <ac:spMk id="6" creationId="{0688B79E-CCB1-7511-EA3C-5F5A6978FCAB}"/>
          </ac:spMkLst>
        </pc:spChg>
        <pc:spChg chg="mod">
          <ac:chgData name="Mag Selwa" userId="5dc855b3-2456-4cd0-96ca-6ce2d9ee3cae" providerId="ADAL" clId="{C84FD3D4-4E71-4D74-A644-8D04FF586B06}" dt="2023-10-16T01:58:54.957" v="1376" actId="1076"/>
          <ac:spMkLst>
            <pc:docMk/>
            <pc:sldMk cId="1970972711" sldId="1802"/>
            <ac:spMk id="533506" creationId="{00000000-0000-0000-0000-000000000000}"/>
          </ac:spMkLst>
        </pc:spChg>
        <pc:spChg chg="mod">
          <ac:chgData name="Mag Selwa" userId="5dc855b3-2456-4cd0-96ca-6ce2d9ee3cae" providerId="ADAL" clId="{C84FD3D4-4E71-4D74-A644-8D04FF586B06}" dt="2023-10-15T19:54:46.912" v="67" actId="27636"/>
          <ac:spMkLst>
            <pc:docMk/>
            <pc:sldMk cId="1970972711" sldId="1802"/>
            <ac:spMk id="533507" creationId="{00000000-0000-0000-0000-000000000000}"/>
          </ac:spMkLst>
        </pc:spChg>
      </pc:sldChg>
      <pc:sldChg chg="addSp modSp mod modShow">
        <pc:chgData name="Mag Selwa" userId="5dc855b3-2456-4cd0-96ca-6ce2d9ee3cae" providerId="ADAL" clId="{C84FD3D4-4E71-4D74-A644-8D04FF586B06}" dt="2023-10-16T02:00:48.419" v="1413" actId="1036"/>
        <pc:sldMkLst>
          <pc:docMk/>
          <pc:sldMk cId="335577290" sldId="1804"/>
        </pc:sldMkLst>
        <pc:spChg chg="add mod">
          <ac:chgData name="Mag Selwa" userId="5dc855b3-2456-4cd0-96ca-6ce2d9ee3cae" providerId="ADAL" clId="{C84FD3D4-4E71-4D74-A644-8D04FF586B06}" dt="2023-10-16T02:00:35.079" v="1401" actId="14100"/>
          <ac:spMkLst>
            <pc:docMk/>
            <pc:sldMk cId="335577290" sldId="1804"/>
            <ac:spMk id="3" creationId="{8A4C5DE6-A71C-D5DB-8A6E-1CFDBF25B354}"/>
          </ac:spMkLst>
        </pc:spChg>
        <pc:spChg chg="add mod">
          <ac:chgData name="Mag Selwa" userId="5dc855b3-2456-4cd0-96ca-6ce2d9ee3cae" providerId="ADAL" clId="{C84FD3D4-4E71-4D74-A644-8D04FF586B06}" dt="2023-10-16T02:00:42.792" v="1407" actId="1037"/>
          <ac:spMkLst>
            <pc:docMk/>
            <pc:sldMk cId="335577290" sldId="1804"/>
            <ac:spMk id="4" creationId="{35394715-ED10-137D-57AA-32825E61C69F}"/>
          </ac:spMkLst>
        </pc:spChg>
        <pc:spChg chg="add mod">
          <ac:chgData name="Mag Selwa" userId="5dc855b3-2456-4cd0-96ca-6ce2d9ee3cae" providerId="ADAL" clId="{C84FD3D4-4E71-4D74-A644-8D04FF586B06}" dt="2023-10-16T02:00:48.419" v="1413" actId="1036"/>
          <ac:spMkLst>
            <pc:docMk/>
            <pc:sldMk cId="335577290" sldId="1804"/>
            <ac:spMk id="5" creationId="{35B9F668-A8B9-AB0B-A1B9-526034DECFF6}"/>
          </ac:spMkLst>
        </pc:spChg>
        <pc:spChg chg="mod">
          <ac:chgData name="Mag Selwa" userId="5dc855b3-2456-4cd0-96ca-6ce2d9ee3cae" providerId="ADAL" clId="{C84FD3D4-4E71-4D74-A644-8D04FF586B06}" dt="2023-10-16T02:00:27.540" v="1398" actId="1076"/>
          <ac:spMkLst>
            <pc:docMk/>
            <pc:sldMk cId="335577290" sldId="1804"/>
            <ac:spMk id="538626" creationId="{00000000-0000-0000-0000-000000000000}"/>
          </ac:spMkLst>
        </pc:spChg>
        <pc:picChg chg="mod">
          <ac:chgData name="Mag Selwa" userId="5dc855b3-2456-4cd0-96ca-6ce2d9ee3cae" providerId="ADAL" clId="{C84FD3D4-4E71-4D74-A644-8D04FF586B06}" dt="2023-10-16T02:00:25.062" v="1397" actId="1076"/>
          <ac:picMkLst>
            <pc:docMk/>
            <pc:sldMk cId="335577290" sldId="1804"/>
            <ac:picMk id="2" creationId="{00000000-0000-0000-0000-000000000000}"/>
          </ac:picMkLst>
        </pc:picChg>
      </pc:sldChg>
      <pc:sldChg chg="modSp mod">
        <pc:chgData name="Mag Selwa" userId="5dc855b3-2456-4cd0-96ca-6ce2d9ee3cae" providerId="ADAL" clId="{C84FD3D4-4E71-4D74-A644-8D04FF586B06}" dt="2023-10-15T19:54:46.918" v="68" actId="27636"/>
        <pc:sldMkLst>
          <pc:docMk/>
          <pc:sldMk cId="3908515556" sldId="1806"/>
        </pc:sldMkLst>
        <pc:spChg chg="mod">
          <ac:chgData name="Mag Selwa" userId="5dc855b3-2456-4cd0-96ca-6ce2d9ee3cae" providerId="ADAL" clId="{C84FD3D4-4E71-4D74-A644-8D04FF586B06}" dt="2023-10-15T19:54:46.918" v="68" actId="27636"/>
          <ac:spMkLst>
            <pc:docMk/>
            <pc:sldMk cId="3908515556" sldId="1806"/>
            <ac:spMk id="92163" creationId="{00000000-0000-0000-0000-000000000000}"/>
          </ac:spMkLst>
        </pc:spChg>
      </pc:sldChg>
      <pc:sldChg chg="addSp modSp mod">
        <pc:chgData name="Mag Selwa" userId="5dc855b3-2456-4cd0-96ca-6ce2d9ee3cae" providerId="ADAL" clId="{C84FD3D4-4E71-4D74-A644-8D04FF586B06}" dt="2023-10-16T02:00:08.392" v="1395" actId="14100"/>
        <pc:sldMkLst>
          <pc:docMk/>
          <pc:sldMk cId="1969723990" sldId="1807"/>
        </pc:sldMkLst>
        <pc:spChg chg="add mod">
          <ac:chgData name="Mag Selwa" userId="5dc855b3-2456-4cd0-96ca-6ce2d9ee3cae" providerId="ADAL" clId="{C84FD3D4-4E71-4D74-A644-8D04FF586B06}" dt="2023-10-16T01:59:55.294" v="1390" actId="1076"/>
          <ac:spMkLst>
            <pc:docMk/>
            <pc:sldMk cId="1969723990" sldId="1807"/>
            <ac:spMk id="3" creationId="{8E09E532-E321-3853-89F6-AB65CCB45717}"/>
          </ac:spMkLst>
        </pc:spChg>
        <pc:spChg chg="add mod">
          <ac:chgData name="Mag Selwa" userId="5dc855b3-2456-4cd0-96ca-6ce2d9ee3cae" providerId="ADAL" clId="{C84FD3D4-4E71-4D74-A644-8D04FF586B06}" dt="2023-10-16T01:59:58.296" v="1392" actId="1076"/>
          <ac:spMkLst>
            <pc:docMk/>
            <pc:sldMk cId="1969723990" sldId="1807"/>
            <ac:spMk id="4" creationId="{36BEF91D-E61F-A1F9-D3D7-F67CE68008A5}"/>
          </ac:spMkLst>
        </pc:spChg>
        <pc:spChg chg="add mod">
          <ac:chgData name="Mag Selwa" userId="5dc855b3-2456-4cd0-96ca-6ce2d9ee3cae" providerId="ADAL" clId="{C84FD3D4-4E71-4D74-A644-8D04FF586B06}" dt="2023-10-16T02:00:01.386" v="1394" actId="1076"/>
          <ac:spMkLst>
            <pc:docMk/>
            <pc:sldMk cId="1969723990" sldId="1807"/>
            <ac:spMk id="5" creationId="{0EA75A60-B67A-D388-E090-E6E9C0EC6716}"/>
          </ac:spMkLst>
        </pc:spChg>
        <pc:spChg chg="mod">
          <ac:chgData name="Mag Selwa" userId="5dc855b3-2456-4cd0-96ca-6ce2d9ee3cae" providerId="ADAL" clId="{C84FD3D4-4E71-4D74-A644-8D04FF586B06}" dt="2023-10-16T01:59:44.437" v="1387" actId="1076"/>
          <ac:spMkLst>
            <pc:docMk/>
            <pc:sldMk cId="1969723990" sldId="1807"/>
            <ac:spMk id="94210" creationId="{00000000-0000-0000-0000-000000000000}"/>
          </ac:spMkLst>
        </pc:spChg>
        <pc:spChg chg="mod">
          <ac:chgData name="Mag Selwa" userId="5dc855b3-2456-4cd0-96ca-6ce2d9ee3cae" providerId="ADAL" clId="{C84FD3D4-4E71-4D74-A644-8D04FF586B06}" dt="2023-10-16T02:00:08.392" v="1395" actId="14100"/>
          <ac:spMkLst>
            <pc:docMk/>
            <pc:sldMk cId="1969723990" sldId="1807"/>
            <ac:spMk id="94211" creationId="{00000000-0000-0000-0000-000000000000}"/>
          </ac:spMkLst>
        </pc:spChg>
        <pc:picChg chg="mod">
          <ac:chgData name="Mag Selwa" userId="5dc855b3-2456-4cd0-96ca-6ce2d9ee3cae" providerId="ADAL" clId="{C84FD3D4-4E71-4D74-A644-8D04FF586B06}" dt="2023-10-16T01:59:46.642" v="1388" actId="1076"/>
          <ac:picMkLst>
            <pc:docMk/>
            <pc:sldMk cId="1969723990" sldId="1807"/>
            <ac:picMk id="2" creationId="{00000000-0000-0000-0000-000000000000}"/>
          </ac:picMkLst>
        </pc:picChg>
      </pc:sldChg>
      <pc:sldChg chg="addSp modSp mod">
        <pc:chgData name="Mag Selwa" userId="5dc855b3-2456-4cd0-96ca-6ce2d9ee3cae" providerId="ADAL" clId="{C84FD3D4-4E71-4D74-A644-8D04FF586B06}" dt="2023-10-16T02:01:21.534" v="1438" actId="1076"/>
        <pc:sldMkLst>
          <pc:docMk/>
          <pc:sldMk cId="3742274196" sldId="1810"/>
        </pc:sldMkLst>
        <pc:spChg chg="add mod">
          <ac:chgData name="Mag Selwa" userId="5dc855b3-2456-4cd0-96ca-6ce2d9ee3cae" providerId="ADAL" clId="{C84FD3D4-4E71-4D74-A644-8D04FF586B06}" dt="2023-10-16T02:01:07.064" v="1417" actId="1076"/>
          <ac:spMkLst>
            <pc:docMk/>
            <pc:sldMk cId="3742274196" sldId="1810"/>
            <ac:spMk id="3" creationId="{ACD05369-7AF1-585D-F95A-07443D8CF51C}"/>
          </ac:spMkLst>
        </pc:spChg>
        <pc:spChg chg="add mod">
          <ac:chgData name="Mag Selwa" userId="5dc855b3-2456-4cd0-96ca-6ce2d9ee3cae" providerId="ADAL" clId="{C84FD3D4-4E71-4D74-A644-8D04FF586B06}" dt="2023-10-16T02:01:17.719" v="1436" actId="1038"/>
          <ac:spMkLst>
            <pc:docMk/>
            <pc:sldMk cId="3742274196" sldId="1810"/>
            <ac:spMk id="4" creationId="{17754D9F-7A11-1C70-2A3F-71C3E8233241}"/>
          </ac:spMkLst>
        </pc:spChg>
        <pc:spChg chg="add mod">
          <ac:chgData name="Mag Selwa" userId="5dc855b3-2456-4cd0-96ca-6ce2d9ee3cae" providerId="ADAL" clId="{C84FD3D4-4E71-4D74-A644-8D04FF586B06}" dt="2023-10-16T02:01:21.534" v="1438" actId="1076"/>
          <ac:spMkLst>
            <pc:docMk/>
            <pc:sldMk cId="3742274196" sldId="1810"/>
            <ac:spMk id="5" creationId="{57A6155F-41B8-8312-9E35-F554A8EC0F3E}"/>
          </ac:spMkLst>
        </pc:spChg>
        <pc:spChg chg="mod">
          <ac:chgData name="Mag Selwa" userId="5dc855b3-2456-4cd0-96ca-6ce2d9ee3cae" providerId="ADAL" clId="{C84FD3D4-4E71-4D74-A644-8D04FF586B06}" dt="2023-10-16T02:01:00.866" v="1414" actId="1076"/>
          <ac:spMkLst>
            <pc:docMk/>
            <pc:sldMk cId="3742274196" sldId="1810"/>
            <ac:spMk id="550914" creationId="{00000000-0000-0000-0000-000000000000}"/>
          </ac:spMkLst>
        </pc:spChg>
        <pc:picChg chg="mod">
          <ac:chgData name="Mag Selwa" userId="5dc855b3-2456-4cd0-96ca-6ce2d9ee3cae" providerId="ADAL" clId="{C84FD3D4-4E71-4D74-A644-8D04FF586B06}" dt="2023-10-16T02:01:03.766" v="1415" actId="1076"/>
          <ac:picMkLst>
            <pc:docMk/>
            <pc:sldMk cId="3742274196" sldId="1810"/>
            <ac:picMk id="2" creationId="{00000000-0000-0000-0000-000000000000}"/>
          </ac:picMkLst>
        </pc:picChg>
      </pc:sldChg>
      <pc:sldChg chg="delSp modSp mod modAnim">
        <pc:chgData name="Mag Selwa" userId="5dc855b3-2456-4cd0-96ca-6ce2d9ee3cae" providerId="ADAL" clId="{C84FD3D4-4E71-4D74-A644-8D04FF586B06}" dt="2023-10-16T02:03:36.169" v="1454" actId="207"/>
        <pc:sldMkLst>
          <pc:docMk/>
          <pc:sldMk cId="2090150611" sldId="1811"/>
        </pc:sldMkLst>
        <pc:spChg chg="mod topLvl">
          <ac:chgData name="Mag Selwa" userId="5dc855b3-2456-4cd0-96ca-6ce2d9ee3cae" providerId="ADAL" clId="{C84FD3D4-4E71-4D74-A644-8D04FF586B06}" dt="2023-10-16T02:03:27.008" v="1452" actId="207"/>
          <ac:spMkLst>
            <pc:docMk/>
            <pc:sldMk cId="2090150611" sldId="1811"/>
            <ac:spMk id="3" creationId="{00000000-0000-0000-0000-000000000000}"/>
          </ac:spMkLst>
        </pc:spChg>
        <pc:spChg chg="mod topLvl">
          <ac:chgData name="Mag Selwa" userId="5dc855b3-2456-4cd0-96ca-6ce2d9ee3cae" providerId="ADAL" clId="{C84FD3D4-4E71-4D74-A644-8D04FF586B06}" dt="2023-10-16T02:03:23.857" v="1451" actId="207"/>
          <ac:spMkLst>
            <pc:docMk/>
            <pc:sldMk cId="2090150611" sldId="1811"/>
            <ac:spMk id="5" creationId="{00000000-0000-0000-0000-000000000000}"/>
          </ac:spMkLst>
        </pc:spChg>
        <pc:spChg chg="mod topLvl">
          <ac:chgData name="Mag Selwa" userId="5dc855b3-2456-4cd0-96ca-6ce2d9ee3cae" providerId="ADAL" clId="{C84FD3D4-4E71-4D74-A644-8D04FF586B06}" dt="2023-10-16T02:03:30.042" v="1453" actId="207"/>
          <ac:spMkLst>
            <pc:docMk/>
            <pc:sldMk cId="2090150611" sldId="1811"/>
            <ac:spMk id="9" creationId="{00000000-0000-0000-0000-000000000000}"/>
          </ac:spMkLst>
        </pc:spChg>
        <pc:spChg chg="mod topLvl">
          <ac:chgData name="Mag Selwa" userId="5dc855b3-2456-4cd0-96ca-6ce2d9ee3cae" providerId="ADAL" clId="{C84FD3D4-4E71-4D74-A644-8D04FF586B06}" dt="2023-10-16T02:03:36.169" v="1454" actId="207"/>
          <ac:spMkLst>
            <pc:docMk/>
            <pc:sldMk cId="2090150611" sldId="1811"/>
            <ac:spMk id="10" creationId="{00000000-0000-0000-0000-000000000000}"/>
          </ac:spMkLst>
        </pc:spChg>
        <pc:spChg chg="mod topLvl">
          <ac:chgData name="Mag Selwa" userId="5dc855b3-2456-4cd0-96ca-6ce2d9ee3cae" providerId="ADAL" clId="{C84FD3D4-4E71-4D74-A644-8D04FF586B06}" dt="2023-10-16T02:02:58.855" v="1447" actId="207"/>
          <ac:spMkLst>
            <pc:docMk/>
            <pc:sldMk cId="2090150611" sldId="1811"/>
            <ac:spMk id="14" creationId="{00000000-0000-0000-0000-000000000000}"/>
          </ac:spMkLst>
        </pc:spChg>
        <pc:spChg chg="mod topLvl">
          <ac:chgData name="Mag Selwa" userId="5dc855b3-2456-4cd0-96ca-6ce2d9ee3cae" providerId="ADAL" clId="{C84FD3D4-4E71-4D74-A644-8D04FF586B06}" dt="2023-10-16T02:03:04.952" v="1448" actId="207"/>
          <ac:spMkLst>
            <pc:docMk/>
            <pc:sldMk cId="2090150611" sldId="1811"/>
            <ac:spMk id="15" creationId="{00000000-0000-0000-0000-000000000000}"/>
          </ac:spMkLst>
        </pc:spChg>
        <pc:spChg chg="mod ord topLvl">
          <ac:chgData name="Mag Selwa" userId="5dc855b3-2456-4cd0-96ca-6ce2d9ee3cae" providerId="ADAL" clId="{C84FD3D4-4E71-4D74-A644-8D04FF586B06}" dt="2023-10-16T02:02:44.808" v="1445" actId="167"/>
          <ac:spMkLst>
            <pc:docMk/>
            <pc:sldMk cId="2090150611" sldId="1811"/>
            <ac:spMk id="19" creationId="{00000000-0000-0000-0000-000000000000}"/>
          </ac:spMkLst>
        </pc:spChg>
        <pc:spChg chg="mod topLvl">
          <ac:chgData name="Mag Selwa" userId="5dc855b3-2456-4cd0-96ca-6ce2d9ee3cae" providerId="ADAL" clId="{C84FD3D4-4E71-4D74-A644-8D04FF586B06}" dt="2023-10-16T02:02:34.190" v="1443" actId="165"/>
          <ac:spMkLst>
            <pc:docMk/>
            <pc:sldMk cId="2090150611" sldId="1811"/>
            <ac:spMk id="20" creationId="{00000000-0000-0000-0000-000000000000}"/>
          </ac:spMkLst>
        </pc:spChg>
        <pc:spChg chg="mod">
          <ac:chgData name="Mag Selwa" userId="5dc855b3-2456-4cd0-96ca-6ce2d9ee3cae" providerId="ADAL" clId="{C84FD3D4-4E71-4D74-A644-8D04FF586B06}" dt="2023-10-16T02:01:26.572" v="1439" actId="1076"/>
          <ac:spMkLst>
            <pc:docMk/>
            <pc:sldMk cId="2090150611" sldId="1811"/>
            <ac:spMk id="550914" creationId="{00000000-0000-0000-0000-000000000000}"/>
          </ac:spMkLst>
        </pc:spChg>
        <pc:grpChg chg="del mod">
          <ac:chgData name="Mag Selwa" userId="5dc855b3-2456-4cd0-96ca-6ce2d9ee3cae" providerId="ADAL" clId="{C84FD3D4-4E71-4D74-A644-8D04FF586B06}" dt="2023-10-16T02:03:16.467" v="1450" actId="165"/>
          <ac:grpSpMkLst>
            <pc:docMk/>
            <pc:sldMk cId="2090150611" sldId="1811"/>
            <ac:grpSpMk id="8" creationId="{00000000-0000-0000-0000-000000000000}"/>
          </ac:grpSpMkLst>
        </pc:grpChg>
        <pc:grpChg chg="del">
          <ac:chgData name="Mag Selwa" userId="5dc855b3-2456-4cd0-96ca-6ce2d9ee3cae" providerId="ADAL" clId="{C84FD3D4-4E71-4D74-A644-8D04FF586B06}" dt="2023-10-16T02:03:12.727" v="1449" actId="165"/>
          <ac:grpSpMkLst>
            <pc:docMk/>
            <pc:sldMk cId="2090150611" sldId="1811"/>
            <ac:grpSpMk id="13" creationId="{00000000-0000-0000-0000-000000000000}"/>
          </ac:grpSpMkLst>
        </pc:grpChg>
        <pc:grpChg chg="del">
          <ac:chgData name="Mag Selwa" userId="5dc855b3-2456-4cd0-96ca-6ce2d9ee3cae" providerId="ADAL" clId="{C84FD3D4-4E71-4D74-A644-8D04FF586B06}" dt="2023-10-16T02:02:53.797" v="1446" actId="165"/>
          <ac:grpSpMkLst>
            <pc:docMk/>
            <pc:sldMk cId="2090150611" sldId="1811"/>
            <ac:grpSpMk id="18" creationId="{00000000-0000-0000-0000-000000000000}"/>
          </ac:grpSpMkLst>
        </pc:grpChg>
        <pc:grpChg chg="del">
          <ac:chgData name="Mag Selwa" userId="5dc855b3-2456-4cd0-96ca-6ce2d9ee3cae" providerId="ADAL" clId="{C84FD3D4-4E71-4D74-A644-8D04FF586B06}" dt="2023-10-16T02:02:34.190" v="1443" actId="165"/>
          <ac:grpSpMkLst>
            <pc:docMk/>
            <pc:sldMk cId="2090150611" sldId="1811"/>
            <ac:grpSpMk id="23" creationId="{00000000-0000-0000-0000-000000000000}"/>
          </ac:grpSpMkLst>
        </pc:grpChg>
        <pc:cxnChg chg="mod topLvl">
          <ac:chgData name="Mag Selwa" userId="5dc855b3-2456-4cd0-96ca-6ce2d9ee3cae" providerId="ADAL" clId="{C84FD3D4-4E71-4D74-A644-8D04FF586B06}" dt="2023-10-16T02:03:16.467" v="1450" actId="165"/>
          <ac:cxnSpMkLst>
            <pc:docMk/>
            <pc:sldMk cId="2090150611" sldId="1811"/>
            <ac:cxnSpMk id="7" creationId="{00000000-0000-0000-0000-000000000000}"/>
          </ac:cxnSpMkLst>
        </pc:cxnChg>
        <pc:cxnChg chg="mod topLvl">
          <ac:chgData name="Mag Selwa" userId="5dc855b3-2456-4cd0-96ca-6ce2d9ee3cae" providerId="ADAL" clId="{C84FD3D4-4E71-4D74-A644-8D04FF586B06}" dt="2023-10-16T02:03:12.727" v="1449" actId="165"/>
          <ac:cxnSpMkLst>
            <pc:docMk/>
            <pc:sldMk cId="2090150611" sldId="1811"/>
            <ac:cxnSpMk id="12" creationId="{00000000-0000-0000-0000-000000000000}"/>
          </ac:cxnSpMkLst>
        </pc:cxnChg>
        <pc:cxnChg chg="mod topLvl">
          <ac:chgData name="Mag Selwa" userId="5dc855b3-2456-4cd0-96ca-6ce2d9ee3cae" providerId="ADAL" clId="{C84FD3D4-4E71-4D74-A644-8D04FF586B06}" dt="2023-10-16T02:02:53.797" v="1446" actId="165"/>
          <ac:cxnSpMkLst>
            <pc:docMk/>
            <pc:sldMk cId="2090150611" sldId="1811"/>
            <ac:cxnSpMk id="17" creationId="{00000000-0000-0000-0000-000000000000}"/>
          </ac:cxnSpMkLst>
        </pc:cxnChg>
        <pc:cxnChg chg="mod topLvl">
          <ac:chgData name="Mag Selwa" userId="5dc855b3-2456-4cd0-96ca-6ce2d9ee3cae" providerId="ADAL" clId="{C84FD3D4-4E71-4D74-A644-8D04FF586B06}" dt="2023-10-16T02:02:34.190" v="1443" actId="165"/>
          <ac:cxnSpMkLst>
            <pc:docMk/>
            <pc:sldMk cId="2090150611" sldId="1811"/>
            <ac:cxnSpMk id="22" creationId="{00000000-0000-0000-0000-000000000000}"/>
          </ac:cxnSpMkLst>
        </pc:cxnChg>
      </pc:sldChg>
      <pc:sldChg chg="modSp mod">
        <pc:chgData name="Mag Selwa" userId="5dc855b3-2456-4cd0-96ca-6ce2d9ee3cae" providerId="ADAL" clId="{C84FD3D4-4E71-4D74-A644-8D04FF586B06}" dt="2023-10-16T02:04:17.320" v="1464" actId="20577"/>
        <pc:sldMkLst>
          <pc:docMk/>
          <pc:sldMk cId="3304384704" sldId="1812"/>
        </pc:sldMkLst>
        <pc:spChg chg="mod">
          <ac:chgData name="Mag Selwa" userId="5dc855b3-2456-4cd0-96ca-6ce2d9ee3cae" providerId="ADAL" clId="{C84FD3D4-4E71-4D74-A644-8D04FF586B06}" dt="2023-10-16T02:03:44.173" v="1455" actId="1076"/>
          <ac:spMkLst>
            <pc:docMk/>
            <pc:sldMk cId="3304384704" sldId="1812"/>
            <ac:spMk id="55298" creationId="{00000000-0000-0000-0000-000000000000}"/>
          </ac:spMkLst>
        </pc:spChg>
        <pc:spChg chg="mod">
          <ac:chgData name="Mag Selwa" userId="5dc855b3-2456-4cd0-96ca-6ce2d9ee3cae" providerId="ADAL" clId="{C84FD3D4-4E71-4D74-A644-8D04FF586B06}" dt="2023-10-16T02:03:49.025" v="1457" actId="14100"/>
          <ac:spMkLst>
            <pc:docMk/>
            <pc:sldMk cId="3304384704" sldId="1812"/>
            <ac:spMk id="56322" creationId="{00000000-0000-0000-0000-000000000000}"/>
          </ac:spMkLst>
        </pc:spChg>
        <pc:spChg chg="mod">
          <ac:chgData name="Mag Selwa" userId="5dc855b3-2456-4cd0-96ca-6ce2d9ee3cae" providerId="ADAL" clId="{C84FD3D4-4E71-4D74-A644-8D04FF586B06}" dt="2023-10-16T02:04:17.320" v="1464" actId="20577"/>
          <ac:spMkLst>
            <pc:docMk/>
            <pc:sldMk cId="3304384704" sldId="1812"/>
            <ac:spMk id="56323" creationId="{00000000-0000-0000-0000-000000000000}"/>
          </ac:spMkLst>
        </pc:spChg>
      </pc:sldChg>
      <pc:sldChg chg="modSp mod">
        <pc:chgData name="Mag Selwa" userId="5dc855b3-2456-4cd0-96ca-6ce2d9ee3cae" providerId="ADAL" clId="{C84FD3D4-4E71-4D74-A644-8D04FF586B06}" dt="2023-10-16T02:04:13.947" v="1463" actId="6549"/>
        <pc:sldMkLst>
          <pc:docMk/>
          <pc:sldMk cId="3006381941" sldId="1813"/>
        </pc:sldMkLst>
        <pc:spChg chg="mod">
          <ac:chgData name="Mag Selwa" userId="5dc855b3-2456-4cd0-96ca-6ce2d9ee3cae" providerId="ADAL" clId="{C84FD3D4-4E71-4D74-A644-8D04FF586B06}" dt="2023-10-16T02:03:52.717" v="1458" actId="1076"/>
          <ac:spMkLst>
            <pc:docMk/>
            <pc:sldMk cId="3006381941" sldId="1813"/>
            <ac:spMk id="56323" creationId="{00000000-0000-0000-0000-000000000000}"/>
          </ac:spMkLst>
        </pc:spChg>
        <pc:spChg chg="mod">
          <ac:chgData name="Mag Selwa" userId="5dc855b3-2456-4cd0-96ca-6ce2d9ee3cae" providerId="ADAL" clId="{C84FD3D4-4E71-4D74-A644-8D04FF586B06}" dt="2023-10-16T02:04:13.947" v="1463" actId="6549"/>
          <ac:spMkLst>
            <pc:docMk/>
            <pc:sldMk cId="3006381941" sldId="1813"/>
            <ac:spMk id="58371" creationId="{00000000-0000-0000-0000-000000000000}"/>
          </ac:spMkLst>
        </pc:spChg>
      </pc:sldChg>
      <pc:sldChg chg="modSp mod">
        <pc:chgData name="Mag Selwa" userId="5dc855b3-2456-4cd0-96ca-6ce2d9ee3cae" providerId="ADAL" clId="{C84FD3D4-4E71-4D74-A644-8D04FF586B06}" dt="2023-10-16T02:04:11.464" v="1462" actId="6549"/>
        <pc:sldMkLst>
          <pc:docMk/>
          <pc:sldMk cId="1241110807" sldId="1814"/>
        </pc:sldMkLst>
        <pc:spChg chg="mod">
          <ac:chgData name="Mag Selwa" userId="5dc855b3-2456-4cd0-96ca-6ce2d9ee3cae" providerId="ADAL" clId="{C84FD3D4-4E71-4D74-A644-8D04FF586B06}" dt="2023-10-16T02:03:56.762" v="1459" actId="1076"/>
          <ac:spMkLst>
            <pc:docMk/>
            <pc:sldMk cId="1241110807" sldId="1814"/>
            <ac:spMk id="57347" creationId="{00000000-0000-0000-0000-000000000000}"/>
          </ac:spMkLst>
        </pc:spChg>
        <pc:spChg chg="mod">
          <ac:chgData name="Mag Selwa" userId="5dc855b3-2456-4cd0-96ca-6ce2d9ee3cae" providerId="ADAL" clId="{C84FD3D4-4E71-4D74-A644-8D04FF586B06}" dt="2023-10-16T02:04:11.464" v="1462" actId="6549"/>
          <ac:spMkLst>
            <pc:docMk/>
            <pc:sldMk cId="1241110807" sldId="1814"/>
            <ac:spMk id="60419" creationId="{00000000-0000-0000-0000-000000000000}"/>
          </ac:spMkLst>
        </pc:spChg>
      </pc:sldChg>
      <pc:sldChg chg="addSp modSp mod">
        <pc:chgData name="Mag Selwa" userId="5dc855b3-2456-4cd0-96ca-6ce2d9ee3cae" providerId="ADAL" clId="{C84FD3D4-4E71-4D74-A644-8D04FF586B06}" dt="2023-10-16T02:04:44.900" v="1471" actId="1076"/>
        <pc:sldMkLst>
          <pc:docMk/>
          <pc:sldMk cId="2375004516" sldId="1815"/>
        </pc:sldMkLst>
        <pc:spChg chg="add mod">
          <ac:chgData name="Mag Selwa" userId="5dc855b3-2456-4cd0-96ca-6ce2d9ee3cae" providerId="ADAL" clId="{C84FD3D4-4E71-4D74-A644-8D04FF586B06}" dt="2023-10-16T02:04:41.608" v="1469" actId="1076"/>
          <ac:spMkLst>
            <pc:docMk/>
            <pc:sldMk cId="2375004516" sldId="1815"/>
            <ac:spMk id="3" creationId="{3E086779-2F36-40AF-E610-5DA9FFEF34FD}"/>
          </ac:spMkLst>
        </pc:spChg>
        <pc:spChg chg="add mod">
          <ac:chgData name="Mag Selwa" userId="5dc855b3-2456-4cd0-96ca-6ce2d9ee3cae" providerId="ADAL" clId="{C84FD3D4-4E71-4D74-A644-8D04FF586B06}" dt="2023-10-16T02:04:44.900" v="1471" actId="1076"/>
          <ac:spMkLst>
            <pc:docMk/>
            <pc:sldMk cId="2375004516" sldId="1815"/>
            <ac:spMk id="4" creationId="{2F98DA5A-4409-7834-8A0A-C9B3F14473D7}"/>
          </ac:spMkLst>
        </pc:spChg>
        <pc:spChg chg="mod">
          <ac:chgData name="Mag Selwa" userId="5dc855b3-2456-4cd0-96ca-6ce2d9ee3cae" providerId="ADAL" clId="{C84FD3D4-4E71-4D74-A644-8D04FF586B06}" dt="2023-10-16T02:04:33.770" v="1465" actId="1076"/>
          <ac:spMkLst>
            <pc:docMk/>
            <pc:sldMk cId="2375004516" sldId="1815"/>
            <ac:spMk id="58372" creationId="{00000000-0000-0000-0000-000000000000}"/>
          </ac:spMkLst>
        </pc:spChg>
        <pc:spChg chg="mod">
          <ac:chgData name="Mag Selwa" userId="5dc855b3-2456-4cd0-96ca-6ce2d9ee3cae" providerId="ADAL" clId="{C84FD3D4-4E71-4D74-A644-8D04FF586B06}" dt="2023-10-16T02:04:35.650" v="1466" actId="1076"/>
          <ac:spMkLst>
            <pc:docMk/>
            <pc:sldMk cId="2375004516" sldId="1815"/>
            <ac:spMk id="58373" creationId="{00000000-0000-0000-0000-000000000000}"/>
          </ac:spMkLst>
        </pc:spChg>
        <pc:spChg chg="mod">
          <ac:chgData name="Mag Selwa" userId="5dc855b3-2456-4cd0-96ca-6ce2d9ee3cae" providerId="ADAL" clId="{C84FD3D4-4E71-4D74-A644-8D04FF586B06}" dt="2023-10-16T02:04:05.002" v="1461" actId="6549"/>
          <ac:spMkLst>
            <pc:docMk/>
            <pc:sldMk cId="2375004516" sldId="1815"/>
            <ac:spMk id="62467" creationId="{00000000-0000-0000-0000-000000000000}"/>
          </ac:spMkLst>
        </pc:spChg>
        <pc:picChg chg="mod">
          <ac:chgData name="Mag Selwa" userId="5dc855b3-2456-4cd0-96ca-6ce2d9ee3cae" providerId="ADAL" clId="{C84FD3D4-4E71-4D74-A644-8D04FF586B06}" dt="2023-10-16T02:04:37.875" v="1467" actId="1076"/>
          <ac:picMkLst>
            <pc:docMk/>
            <pc:sldMk cId="2375004516" sldId="1815"/>
            <ac:picMk id="2" creationId="{00000000-0000-0000-0000-000000000000}"/>
          </ac:picMkLst>
        </pc:picChg>
      </pc:sldChg>
      <pc:sldChg chg="addSp modSp mod">
        <pc:chgData name="Mag Selwa" userId="5dc855b3-2456-4cd0-96ca-6ce2d9ee3cae" providerId="ADAL" clId="{C84FD3D4-4E71-4D74-A644-8D04FF586B06}" dt="2023-10-16T02:05:00.774" v="1478" actId="1076"/>
        <pc:sldMkLst>
          <pc:docMk/>
          <pc:sldMk cId="4159792785" sldId="1816"/>
        </pc:sldMkLst>
        <pc:spChg chg="mod">
          <ac:chgData name="Mag Selwa" userId="5dc855b3-2456-4cd0-96ca-6ce2d9ee3cae" providerId="ADAL" clId="{C84FD3D4-4E71-4D74-A644-8D04FF586B06}" dt="2023-10-16T02:04:48.520" v="1472" actId="1076"/>
          <ac:spMkLst>
            <pc:docMk/>
            <pc:sldMk cId="4159792785" sldId="1816"/>
            <ac:spMk id="3" creationId="{00000000-0000-0000-0000-000000000000}"/>
          </ac:spMkLst>
        </pc:spChg>
        <pc:spChg chg="add mod">
          <ac:chgData name="Mag Selwa" userId="5dc855b3-2456-4cd0-96ca-6ce2d9ee3cae" providerId="ADAL" clId="{C84FD3D4-4E71-4D74-A644-8D04FF586B06}" dt="2023-10-16T02:04:53.654" v="1474" actId="1076"/>
          <ac:spMkLst>
            <pc:docMk/>
            <pc:sldMk cId="4159792785" sldId="1816"/>
            <ac:spMk id="4" creationId="{B4658A62-3169-7C67-154F-6E6D9F93D267}"/>
          </ac:spMkLst>
        </pc:spChg>
        <pc:spChg chg="add mod">
          <ac:chgData name="Mag Selwa" userId="5dc855b3-2456-4cd0-96ca-6ce2d9ee3cae" providerId="ADAL" clId="{C84FD3D4-4E71-4D74-A644-8D04FF586B06}" dt="2023-10-16T02:04:57.096" v="1476" actId="1076"/>
          <ac:spMkLst>
            <pc:docMk/>
            <pc:sldMk cId="4159792785" sldId="1816"/>
            <ac:spMk id="5" creationId="{E50E8E89-6231-9DEB-5BE6-AE4306F3AF06}"/>
          </ac:spMkLst>
        </pc:spChg>
        <pc:spChg chg="add mod">
          <ac:chgData name="Mag Selwa" userId="5dc855b3-2456-4cd0-96ca-6ce2d9ee3cae" providerId="ADAL" clId="{C84FD3D4-4E71-4D74-A644-8D04FF586B06}" dt="2023-10-16T02:05:00.774" v="1478" actId="1076"/>
          <ac:spMkLst>
            <pc:docMk/>
            <pc:sldMk cId="4159792785" sldId="1816"/>
            <ac:spMk id="6" creationId="{57162D61-1B78-A214-3F68-4BAAA9A0EAED}"/>
          </ac:spMkLst>
        </pc:spChg>
        <pc:spChg chg="mod">
          <ac:chgData name="Mag Selwa" userId="5dc855b3-2456-4cd0-96ca-6ce2d9ee3cae" providerId="ADAL" clId="{C84FD3D4-4E71-4D74-A644-8D04FF586B06}" dt="2023-10-15T19:54:46.936" v="70" actId="27636"/>
          <ac:spMkLst>
            <pc:docMk/>
            <pc:sldMk cId="4159792785" sldId="1816"/>
            <ac:spMk id="385027" creationId="{00000000-0000-0000-0000-000000000000}"/>
          </ac:spMkLst>
        </pc:spChg>
      </pc:sldChg>
      <pc:sldChg chg="modSp mod">
        <pc:chgData name="Mag Selwa" userId="5dc855b3-2456-4cd0-96ca-6ce2d9ee3cae" providerId="ADAL" clId="{C84FD3D4-4E71-4D74-A644-8D04FF586B06}" dt="2023-10-16T02:05:10.578" v="1480" actId="1076"/>
        <pc:sldMkLst>
          <pc:docMk/>
          <pc:sldMk cId="1218005068" sldId="1817"/>
        </pc:sldMkLst>
        <pc:spChg chg="mod">
          <ac:chgData name="Mag Selwa" userId="5dc855b3-2456-4cd0-96ca-6ce2d9ee3cae" providerId="ADAL" clId="{C84FD3D4-4E71-4D74-A644-8D04FF586B06}" dt="2023-10-16T02:05:04.855" v="1479" actId="1076"/>
          <ac:spMkLst>
            <pc:docMk/>
            <pc:sldMk cId="1218005068" sldId="1817"/>
            <ac:spMk id="3" creationId="{00000000-0000-0000-0000-000000000000}"/>
          </ac:spMkLst>
        </pc:spChg>
        <pc:spChg chg="mod">
          <ac:chgData name="Mag Selwa" userId="5dc855b3-2456-4cd0-96ca-6ce2d9ee3cae" providerId="ADAL" clId="{C84FD3D4-4E71-4D74-A644-8D04FF586B06}" dt="2023-10-16T02:05:10.578" v="1480" actId="1076"/>
          <ac:spMkLst>
            <pc:docMk/>
            <pc:sldMk cId="1218005068" sldId="1817"/>
            <ac:spMk id="385027" creationId="{00000000-0000-0000-0000-000000000000}"/>
          </ac:spMkLst>
        </pc:spChg>
      </pc:sldChg>
      <pc:sldChg chg="modSp mod">
        <pc:chgData name="Mag Selwa" userId="5dc855b3-2456-4cd0-96ca-6ce2d9ee3cae" providerId="ADAL" clId="{C84FD3D4-4E71-4D74-A644-8D04FF586B06}" dt="2023-10-16T02:05:14.175" v="1481" actId="1076"/>
        <pc:sldMkLst>
          <pc:docMk/>
          <pc:sldMk cId="2497519466" sldId="1818"/>
        </pc:sldMkLst>
        <pc:spChg chg="mod">
          <ac:chgData name="Mag Selwa" userId="5dc855b3-2456-4cd0-96ca-6ce2d9ee3cae" providerId="ADAL" clId="{C84FD3D4-4E71-4D74-A644-8D04FF586B06}" dt="2023-10-16T02:05:14.175" v="1481" actId="1076"/>
          <ac:spMkLst>
            <pc:docMk/>
            <pc:sldMk cId="2497519466" sldId="1818"/>
            <ac:spMk id="529410" creationId="{00000000-0000-0000-0000-000000000000}"/>
          </ac:spMkLst>
        </pc:spChg>
      </pc:sldChg>
      <pc:sldChg chg="modSp mod">
        <pc:chgData name="Mag Selwa" userId="5dc855b3-2456-4cd0-96ca-6ce2d9ee3cae" providerId="ADAL" clId="{C84FD3D4-4E71-4D74-A644-8D04FF586B06}" dt="2023-10-16T02:05:18.087" v="1482" actId="1076"/>
        <pc:sldMkLst>
          <pc:docMk/>
          <pc:sldMk cId="1263631276" sldId="1819"/>
        </pc:sldMkLst>
        <pc:spChg chg="mod">
          <ac:chgData name="Mag Selwa" userId="5dc855b3-2456-4cd0-96ca-6ce2d9ee3cae" providerId="ADAL" clId="{C84FD3D4-4E71-4D74-A644-8D04FF586B06}" dt="2023-10-16T02:05:18.087" v="1482" actId="1076"/>
          <ac:spMkLst>
            <pc:docMk/>
            <pc:sldMk cId="1263631276" sldId="1819"/>
            <ac:spMk id="532482" creationId="{00000000-0000-0000-0000-000000000000}"/>
          </ac:spMkLst>
        </pc:spChg>
      </pc:sldChg>
      <pc:sldChg chg="addSp modSp mod">
        <pc:chgData name="Mag Selwa" userId="5dc855b3-2456-4cd0-96ca-6ce2d9ee3cae" providerId="ADAL" clId="{C84FD3D4-4E71-4D74-A644-8D04FF586B06}" dt="2023-10-16T02:05:36.004" v="1490" actId="1076"/>
        <pc:sldMkLst>
          <pc:docMk/>
          <pc:sldMk cId="1321738668" sldId="1820"/>
        </pc:sldMkLst>
        <pc:spChg chg="add mod">
          <ac:chgData name="Mag Selwa" userId="5dc855b3-2456-4cd0-96ca-6ce2d9ee3cae" providerId="ADAL" clId="{C84FD3D4-4E71-4D74-A644-8D04FF586B06}" dt="2023-10-16T02:05:30.676" v="1486" actId="1076"/>
          <ac:spMkLst>
            <pc:docMk/>
            <pc:sldMk cId="1321738668" sldId="1820"/>
            <ac:spMk id="3" creationId="{D51E702D-C2F5-99C4-8C9F-546439314C05}"/>
          </ac:spMkLst>
        </pc:spChg>
        <pc:spChg chg="add mod">
          <ac:chgData name="Mag Selwa" userId="5dc855b3-2456-4cd0-96ca-6ce2d9ee3cae" providerId="ADAL" clId="{C84FD3D4-4E71-4D74-A644-8D04FF586B06}" dt="2023-10-16T02:05:33.136" v="1488" actId="1076"/>
          <ac:spMkLst>
            <pc:docMk/>
            <pc:sldMk cId="1321738668" sldId="1820"/>
            <ac:spMk id="4" creationId="{4BC1BB22-DF9C-C908-55BD-0C09FE63A71B}"/>
          </ac:spMkLst>
        </pc:spChg>
        <pc:spChg chg="add mod">
          <ac:chgData name="Mag Selwa" userId="5dc855b3-2456-4cd0-96ca-6ce2d9ee3cae" providerId="ADAL" clId="{C84FD3D4-4E71-4D74-A644-8D04FF586B06}" dt="2023-10-16T02:05:36.004" v="1490" actId="1076"/>
          <ac:spMkLst>
            <pc:docMk/>
            <pc:sldMk cId="1321738668" sldId="1820"/>
            <ac:spMk id="5" creationId="{4D6CA456-7496-B764-DDE0-5D851CF10553}"/>
          </ac:spMkLst>
        </pc:spChg>
        <pc:spChg chg="mod">
          <ac:chgData name="Mag Selwa" userId="5dc855b3-2456-4cd0-96ca-6ce2d9ee3cae" providerId="ADAL" clId="{C84FD3D4-4E71-4D74-A644-8D04FF586B06}" dt="2023-10-16T02:05:25.534" v="1483" actId="1076"/>
          <ac:spMkLst>
            <pc:docMk/>
            <pc:sldMk cId="1321738668" sldId="1820"/>
            <ac:spMk id="551938" creationId="{00000000-0000-0000-0000-000000000000}"/>
          </ac:spMkLst>
        </pc:spChg>
        <pc:picChg chg="mod">
          <ac:chgData name="Mag Selwa" userId="5dc855b3-2456-4cd0-96ca-6ce2d9ee3cae" providerId="ADAL" clId="{C84FD3D4-4E71-4D74-A644-8D04FF586B06}" dt="2023-10-16T02:05:27.617" v="1484" actId="1076"/>
          <ac:picMkLst>
            <pc:docMk/>
            <pc:sldMk cId="1321738668" sldId="1820"/>
            <ac:picMk id="2" creationId="{00000000-0000-0000-0000-000000000000}"/>
          </ac:picMkLst>
        </pc:picChg>
      </pc:sldChg>
      <pc:sldChg chg="addSp modSp mod">
        <pc:chgData name="Mag Selwa" userId="5dc855b3-2456-4cd0-96ca-6ce2d9ee3cae" providerId="ADAL" clId="{C84FD3D4-4E71-4D74-A644-8D04FF586B06}" dt="2023-10-16T02:06:28.097" v="1518" actId="1037"/>
        <pc:sldMkLst>
          <pc:docMk/>
          <pc:sldMk cId="531841780" sldId="1821"/>
        </pc:sldMkLst>
        <pc:spChg chg="add mod">
          <ac:chgData name="Mag Selwa" userId="5dc855b3-2456-4cd0-96ca-6ce2d9ee3cae" providerId="ADAL" clId="{C84FD3D4-4E71-4D74-A644-8D04FF586B06}" dt="2023-10-16T02:05:58.756" v="1498" actId="14100"/>
          <ac:spMkLst>
            <pc:docMk/>
            <pc:sldMk cId="531841780" sldId="1821"/>
            <ac:spMk id="2" creationId="{E1089749-564C-E937-28F0-C8BA5D258E03}"/>
          </ac:spMkLst>
        </pc:spChg>
        <pc:spChg chg="add mod">
          <ac:chgData name="Mag Selwa" userId="5dc855b3-2456-4cd0-96ca-6ce2d9ee3cae" providerId="ADAL" clId="{C84FD3D4-4E71-4D74-A644-8D04FF586B06}" dt="2023-10-16T02:06:05.552" v="1500" actId="1076"/>
          <ac:spMkLst>
            <pc:docMk/>
            <pc:sldMk cId="531841780" sldId="1821"/>
            <ac:spMk id="5" creationId="{A18DFCDF-9AA1-8126-410B-D5190FBD0FCB}"/>
          </ac:spMkLst>
        </pc:spChg>
        <pc:spChg chg="add mod">
          <ac:chgData name="Mag Selwa" userId="5dc855b3-2456-4cd0-96ca-6ce2d9ee3cae" providerId="ADAL" clId="{C84FD3D4-4E71-4D74-A644-8D04FF586B06}" dt="2023-10-16T02:06:10.350" v="1503" actId="1036"/>
          <ac:spMkLst>
            <pc:docMk/>
            <pc:sldMk cId="531841780" sldId="1821"/>
            <ac:spMk id="6" creationId="{84C3A287-156F-418D-6388-6A32DC1DB7A4}"/>
          </ac:spMkLst>
        </pc:spChg>
        <pc:spChg chg="add mod">
          <ac:chgData name="Mag Selwa" userId="5dc855b3-2456-4cd0-96ca-6ce2d9ee3cae" providerId="ADAL" clId="{C84FD3D4-4E71-4D74-A644-8D04FF586B06}" dt="2023-10-16T02:06:15.700" v="1505" actId="1076"/>
          <ac:spMkLst>
            <pc:docMk/>
            <pc:sldMk cId="531841780" sldId="1821"/>
            <ac:spMk id="7" creationId="{F7A414BF-F30F-BC6A-5BA8-8D895E53716F}"/>
          </ac:spMkLst>
        </pc:spChg>
        <pc:spChg chg="add mod">
          <ac:chgData name="Mag Selwa" userId="5dc855b3-2456-4cd0-96ca-6ce2d9ee3cae" providerId="ADAL" clId="{C84FD3D4-4E71-4D74-A644-8D04FF586B06}" dt="2023-10-16T02:06:19.933" v="1509" actId="1037"/>
          <ac:spMkLst>
            <pc:docMk/>
            <pc:sldMk cId="531841780" sldId="1821"/>
            <ac:spMk id="8" creationId="{553FA707-4CF1-DF04-836A-BEBE95EBDBF6}"/>
          </ac:spMkLst>
        </pc:spChg>
        <pc:spChg chg="add mod">
          <ac:chgData name="Mag Selwa" userId="5dc855b3-2456-4cd0-96ca-6ce2d9ee3cae" providerId="ADAL" clId="{C84FD3D4-4E71-4D74-A644-8D04FF586B06}" dt="2023-10-16T02:06:28.097" v="1518" actId="1037"/>
          <ac:spMkLst>
            <pc:docMk/>
            <pc:sldMk cId="531841780" sldId="1821"/>
            <ac:spMk id="9" creationId="{FFE33A89-42DC-AF77-1F96-5F2010A6FF5D}"/>
          </ac:spMkLst>
        </pc:spChg>
        <pc:spChg chg="mod">
          <ac:chgData name="Mag Selwa" userId="5dc855b3-2456-4cd0-96ca-6ce2d9ee3cae" providerId="ADAL" clId="{C84FD3D4-4E71-4D74-A644-8D04FF586B06}" dt="2023-10-16T02:05:39.468" v="1491" actId="1076"/>
          <ac:spMkLst>
            <pc:docMk/>
            <pc:sldMk cId="531841780" sldId="1821"/>
            <ac:spMk id="551938" creationId="{00000000-0000-0000-0000-000000000000}"/>
          </ac:spMkLst>
        </pc:spChg>
        <pc:picChg chg="mod">
          <ac:chgData name="Mag Selwa" userId="5dc855b3-2456-4cd0-96ca-6ce2d9ee3cae" providerId="ADAL" clId="{C84FD3D4-4E71-4D74-A644-8D04FF586B06}" dt="2023-10-16T02:05:45.329" v="1493" actId="1076"/>
          <ac:picMkLst>
            <pc:docMk/>
            <pc:sldMk cId="531841780" sldId="1821"/>
            <ac:picMk id="3" creationId="{00000000-0000-0000-0000-000000000000}"/>
          </ac:picMkLst>
        </pc:picChg>
        <pc:picChg chg="mod">
          <ac:chgData name="Mag Selwa" userId="5dc855b3-2456-4cd0-96ca-6ce2d9ee3cae" providerId="ADAL" clId="{C84FD3D4-4E71-4D74-A644-8D04FF586B06}" dt="2023-10-16T02:05:48.747" v="1495" actId="14100"/>
          <ac:picMkLst>
            <pc:docMk/>
            <pc:sldMk cId="531841780" sldId="1821"/>
            <ac:picMk id="4" creationId="{00000000-0000-0000-0000-000000000000}"/>
          </ac:picMkLst>
        </pc:picChg>
      </pc:sldChg>
      <pc:sldChg chg="modSp mod">
        <pc:chgData name="Mag Selwa" userId="5dc855b3-2456-4cd0-96ca-6ce2d9ee3cae" providerId="ADAL" clId="{C84FD3D4-4E71-4D74-A644-8D04FF586B06}" dt="2023-10-16T02:06:49.554" v="1523" actId="20577"/>
        <pc:sldMkLst>
          <pc:docMk/>
          <pc:sldMk cId="2409763468" sldId="1822"/>
        </pc:sldMkLst>
        <pc:spChg chg="mod">
          <ac:chgData name="Mag Selwa" userId="5dc855b3-2456-4cd0-96ca-6ce2d9ee3cae" providerId="ADAL" clId="{C84FD3D4-4E71-4D74-A644-8D04FF586B06}" dt="2023-10-16T02:06:49.554" v="1523" actId="20577"/>
          <ac:spMkLst>
            <pc:docMk/>
            <pc:sldMk cId="2409763468" sldId="1822"/>
            <ac:spMk id="10243" creationId="{00000000-0000-0000-0000-000000000000}"/>
          </ac:spMkLst>
        </pc:spChg>
        <pc:spChg chg="mod">
          <ac:chgData name="Mag Selwa" userId="5dc855b3-2456-4cd0-96ca-6ce2d9ee3cae" providerId="ADAL" clId="{C84FD3D4-4E71-4D74-A644-8D04FF586B06}" dt="2023-10-16T02:06:36.673" v="1519" actId="1076"/>
          <ac:spMkLst>
            <pc:docMk/>
            <pc:sldMk cId="2409763468" sldId="1822"/>
            <ac:spMk id="62466" creationId="{00000000-0000-0000-0000-000000000000}"/>
          </ac:spMkLst>
        </pc:spChg>
        <pc:spChg chg="mod">
          <ac:chgData name="Mag Selwa" userId="5dc855b3-2456-4cd0-96ca-6ce2d9ee3cae" providerId="ADAL" clId="{C84FD3D4-4E71-4D74-A644-8D04FF586B06}" dt="2023-10-16T02:06:39.526" v="1520" actId="1076"/>
          <ac:spMkLst>
            <pc:docMk/>
            <pc:sldMk cId="2409763468" sldId="1822"/>
            <ac:spMk id="62467" creationId="{00000000-0000-0000-0000-000000000000}"/>
          </ac:spMkLst>
        </pc:spChg>
      </pc:sldChg>
      <pc:sldChg chg="modSp mod">
        <pc:chgData name="Mag Selwa" userId="5dc855b3-2456-4cd0-96ca-6ce2d9ee3cae" providerId="ADAL" clId="{C84FD3D4-4E71-4D74-A644-8D04FF586B06}" dt="2023-10-16T02:06:44.310" v="1522" actId="20577"/>
        <pc:sldMkLst>
          <pc:docMk/>
          <pc:sldMk cId="3602594714" sldId="1823"/>
        </pc:sldMkLst>
        <pc:spChg chg="mod">
          <ac:chgData name="Mag Selwa" userId="5dc855b3-2456-4cd0-96ca-6ce2d9ee3cae" providerId="ADAL" clId="{C84FD3D4-4E71-4D74-A644-8D04FF586B06}" dt="2023-10-16T02:06:44.310" v="1522" actId="20577"/>
          <ac:spMkLst>
            <pc:docMk/>
            <pc:sldMk cId="3602594714" sldId="1823"/>
            <ac:spMk id="10243" creationId="{00000000-0000-0000-0000-000000000000}"/>
          </ac:spMkLst>
        </pc:spChg>
        <pc:spChg chg="mod">
          <ac:chgData name="Mag Selwa" userId="5dc855b3-2456-4cd0-96ca-6ce2d9ee3cae" providerId="ADAL" clId="{C84FD3D4-4E71-4D74-A644-8D04FF586B06}" dt="2023-10-16T02:06:42.637" v="1521" actId="1076"/>
          <ac:spMkLst>
            <pc:docMk/>
            <pc:sldMk cId="3602594714" sldId="1823"/>
            <ac:spMk id="62466" creationId="{00000000-0000-0000-0000-000000000000}"/>
          </ac:spMkLst>
        </pc:spChg>
        <pc:spChg chg="mod">
          <ac:chgData name="Mag Selwa" userId="5dc855b3-2456-4cd0-96ca-6ce2d9ee3cae" providerId="ADAL" clId="{C84FD3D4-4E71-4D74-A644-8D04FF586B06}" dt="2023-10-15T19:54:46.960" v="71" actId="27636"/>
          <ac:spMkLst>
            <pc:docMk/>
            <pc:sldMk cId="3602594714" sldId="1823"/>
            <ac:spMk id="62467" creationId="{00000000-0000-0000-0000-000000000000}"/>
          </ac:spMkLst>
        </pc:spChg>
      </pc:sldChg>
      <pc:sldChg chg="modSp mod">
        <pc:chgData name="Mag Selwa" userId="5dc855b3-2456-4cd0-96ca-6ce2d9ee3cae" providerId="ADAL" clId="{C84FD3D4-4E71-4D74-A644-8D04FF586B06}" dt="2023-10-16T02:07:12.909" v="1531" actId="27636"/>
        <pc:sldMkLst>
          <pc:docMk/>
          <pc:sldMk cId="2245502187" sldId="1824"/>
        </pc:sldMkLst>
        <pc:spChg chg="mod">
          <ac:chgData name="Mag Selwa" userId="5dc855b3-2456-4cd0-96ca-6ce2d9ee3cae" providerId="ADAL" clId="{C84FD3D4-4E71-4D74-A644-8D04FF586B06}" dt="2023-10-16T02:06:56.979" v="1524" actId="20577"/>
          <ac:spMkLst>
            <pc:docMk/>
            <pc:sldMk cId="2245502187" sldId="1824"/>
            <ac:spMk id="10243" creationId="{00000000-0000-0000-0000-000000000000}"/>
          </ac:spMkLst>
        </pc:spChg>
        <pc:spChg chg="mod">
          <ac:chgData name="Mag Selwa" userId="5dc855b3-2456-4cd0-96ca-6ce2d9ee3cae" providerId="ADAL" clId="{C84FD3D4-4E71-4D74-A644-8D04FF586B06}" dt="2023-10-16T02:07:00.577" v="1525" actId="1076"/>
          <ac:spMkLst>
            <pc:docMk/>
            <pc:sldMk cId="2245502187" sldId="1824"/>
            <ac:spMk id="62466" creationId="{00000000-0000-0000-0000-000000000000}"/>
          </ac:spMkLst>
        </pc:spChg>
        <pc:spChg chg="mod">
          <ac:chgData name="Mag Selwa" userId="5dc855b3-2456-4cd0-96ca-6ce2d9ee3cae" providerId="ADAL" clId="{C84FD3D4-4E71-4D74-A644-8D04FF586B06}" dt="2023-10-16T02:07:12.909" v="1531" actId="27636"/>
          <ac:spMkLst>
            <pc:docMk/>
            <pc:sldMk cId="2245502187" sldId="1824"/>
            <ac:spMk id="62467" creationId="{00000000-0000-0000-0000-000000000000}"/>
          </ac:spMkLst>
        </pc:spChg>
      </pc:sldChg>
      <pc:sldChg chg="modSp mod">
        <pc:chgData name="Mag Selwa" userId="5dc855b3-2456-4cd0-96ca-6ce2d9ee3cae" providerId="ADAL" clId="{C84FD3D4-4E71-4D74-A644-8D04FF586B06}" dt="2023-10-16T02:07:25.453" v="1536" actId="27636"/>
        <pc:sldMkLst>
          <pc:docMk/>
          <pc:sldMk cId="2011708109" sldId="1825"/>
        </pc:sldMkLst>
        <pc:spChg chg="mod">
          <ac:chgData name="Mag Selwa" userId="5dc855b3-2456-4cd0-96ca-6ce2d9ee3cae" providerId="ADAL" clId="{C84FD3D4-4E71-4D74-A644-8D04FF586B06}" dt="2023-10-16T02:07:18.445" v="1533" actId="20577"/>
          <ac:spMkLst>
            <pc:docMk/>
            <pc:sldMk cId="2011708109" sldId="1825"/>
            <ac:spMk id="10243" creationId="{00000000-0000-0000-0000-000000000000}"/>
          </ac:spMkLst>
        </pc:spChg>
        <pc:spChg chg="mod">
          <ac:chgData name="Mag Selwa" userId="5dc855b3-2456-4cd0-96ca-6ce2d9ee3cae" providerId="ADAL" clId="{C84FD3D4-4E71-4D74-A644-8D04FF586B06}" dt="2023-10-16T02:07:16.819" v="1532" actId="1076"/>
          <ac:spMkLst>
            <pc:docMk/>
            <pc:sldMk cId="2011708109" sldId="1825"/>
            <ac:spMk id="62466" creationId="{00000000-0000-0000-0000-000000000000}"/>
          </ac:spMkLst>
        </pc:spChg>
        <pc:spChg chg="mod">
          <ac:chgData name="Mag Selwa" userId="5dc855b3-2456-4cd0-96ca-6ce2d9ee3cae" providerId="ADAL" clId="{C84FD3D4-4E71-4D74-A644-8D04FF586B06}" dt="2023-10-16T02:07:25.453" v="1536" actId="27636"/>
          <ac:spMkLst>
            <pc:docMk/>
            <pc:sldMk cId="2011708109" sldId="1825"/>
            <ac:spMk id="62467" creationId="{00000000-0000-0000-0000-000000000000}"/>
          </ac:spMkLst>
        </pc:spChg>
      </pc:sldChg>
      <pc:sldChg chg="modSp mod">
        <pc:chgData name="Mag Selwa" userId="5dc855b3-2456-4cd0-96ca-6ce2d9ee3cae" providerId="ADAL" clId="{C84FD3D4-4E71-4D74-A644-8D04FF586B06}" dt="2023-10-16T02:07:30.589" v="1538" actId="20577"/>
        <pc:sldMkLst>
          <pc:docMk/>
          <pc:sldMk cId="2024389960" sldId="1826"/>
        </pc:sldMkLst>
        <pc:spChg chg="mod">
          <ac:chgData name="Mag Selwa" userId="5dc855b3-2456-4cd0-96ca-6ce2d9ee3cae" providerId="ADAL" clId="{C84FD3D4-4E71-4D74-A644-8D04FF586B06}" dt="2023-10-16T02:07:30.589" v="1538" actId="20577"/>
          <ac:spMkLst>
            <pc:docMk/>
            <pc:sldMk cId="2024389960" sldId="1826"/>
            <ac:spMk id="10243" creationId="{00000000-0000-0000-0000-000000000000}"/>
          </ac:spMkLst>
        </pc:spChg>
        <pc:spChg chg="mod">
          <ac:chgData name="Mag Selwa" userId="5dc855b3-2456-4cd0-96ca-6ce2d9ee3cae" providerId="ADAL" clId="{C84FD3D4-4E71-4D74-A644-8D04FF586B06}" dt="2023-10-16T02:07:29.713" v="1537" actId="1076"/>
          <ac:spMkLst>
            <pc:docMk/>
            <pc:sldMk cId="2024389960" sldId="1826"/>
            <ac:spMk id="62466" creationId="{00000000-0000-0000-0000-000000000000}"/>
          </ac:spMkLst>
        </pc:spChg>
      </pc:sldChg>
      <pc:sldChg chg="modSp mod">
        <pc:chgData name="Mag Selwa" userId="5dc855b3-2456-4cd0-96ca-6ce2d9ee3cae" providerId="ADAL" clId="{C84FD3D4-4E71-4D74-A644-8D04FF586B06}" dt="2023-10-16T02:08:00.645" v="1543" actId="1076"/>
        <pc:sldMkLst>
          <pc:docMk/>
          <pc:sldMk cId="2062275870" sldId="1827"/>
        </pc:sldMkLst>
        <pc:spChg chg="mod">
          <ac:chgData name="Mag Selwa" userId="5dc855b3-2456-4cd0-96ca-6ce2d9ee3cae" providerId="ADAL" clId="{C84FD3D4-4E71-4D74-A644-8D04FF586B06}" dt="2023-10-16T02:08:00.645" v="1543" actId="1076"/>
          <ac:spMkLst>
            <pc:docMk/>
            <pc:sldMk cId="2062275870" sldId="1827"/>
            <ac:spMk id="4" creationId="{00000000-0000-0000-0000-000000000000}"/>
          </ac:spMkLst>
        </pc:spChg>
        <pc:spChg chg="mod">
          <ac:chgData name="Mag Selwa" userId="5dc855b3-2456-4cd0-96ca-6ce2d9ee3cae" providerId="ADAL" clId="{C84FD3D4-4E71-4D74-A644-8D04FF586B06}" dt="2023-10-16T02:07:36.555" v="1539" actId="1076"/>
          <ac:spMkLst>
            <pc:docMk/>
            <pc:sldMk cId="2062275870" sldId="1827"/>
            <ac:spMk id="62466" creationId="{00000000-0000-0000-0000-000000000000}"/>
          </ac:spMkLst>
        </pc:spChg>
        <pc:spChg chg="mod">
          <ac:chgData name="Mag Selwa" userId="5dc855b3-2456-4cd0-96ca-6ce2d9ee3cae" providerId="ADAL" clId="{C84FD3D4-4E71-4D74-A644-8D04FF586B06}" dt="2023-10-16T02:07:49.458" v="1541" actId="255"/>
          <ac:spMkLst>
            <pc:docMk/>
            <pc:sldMk cId="2062275870" sldId="1827"/>
            <ac:spMk id="62467" creationId="{00000000-0000-0000-0000-000000000000}"/>
          </ac:spMkLst>
        </pc:spChg>
      </pc:sldChg>
      <pc:sldChg chg="del">
        <pc:chgData name="Mag Selwa" userId="5dc855b3-2456-4cd0-96ca-6ce2d9ee3cae" providerId="ADAL" clId="{C84FD3D4-4E71-4D74-A644-8D04FF586B06}" dt="2023-10-16T01:01:13.812" v="863" actId="47"/>
        <pc:sldMkLst>
          <pc:docMk/>
          <pc:sldMk cId="2045425514" sldId="1828"/>
        </pc:sldMkLst>
      </pc:sldChg>
      <pc:sldChg chg="del">
        <pc:chgData name="Mag Selwa" userId="5dc855b3-2456-4cd0-96ca-6ce2d9ee3cae" providerId="ADAL" clId="{C84FD3D4-4E71-4D74-A644-8D04FF586B06}" dt="2023-10-16T01:01:40.689" v="871" actId="47"/>
        <pc:sldMkLst>
          <pc:docMk/>
          <pc:sldMk cId="4289815719" sldId="1829"/>
        </pc:sldMkLst>
      </pc:sldChg>
      <pc:sldChg chg="modSp mod">
        <pc:chgData name="Mag Selwa" userId="5dc855b3-2456-4cd0-96ca-6ce2d9ee3cae" providerId="ADAL" clId="{C84FD3D4-4E71-4D74-A644-8D04FF586B06}" dt="2023-10-16T02:08:14.589" v="1546" actId="1076"/>
        <pc:sldMkLst>
          <pc:docMk/>
          <pc:sldMk cId="8783930" sldId="1830"/>
        </pc:sldMkLst>
        <pc:spChg chg="mod">
          <ac:chgData name="Mag Selwa" userId="5dc855b3-2456-4cd0-96ca-6ce2d9ee3cae" providerId="ADAL" clId="{C84FD3D4-4E71-4D74-A644-8D04FF586B06}" dt="2023-10-16T02:08:06.059" v="1544" actId="1076"/>
          <ac:spMkLst>
            <pc:docMk/>
            <pc:sldMk cId="8783930" sldId="1830"/>
            <ac:spMk id="63490" creationId="{00000000-0000-0000-0000-000000000000}"/>
          </ac:spMkLst>
        </pc:spChg>
        <pc:spChg chg="mod">
          <ac:chgData name="Mag Selwa" userId="5dc855b3-2456-4cd0-96ca-6ce2d9ee3cae" providerId="ADAL" clId="{C84FD3D4-4E71-4D74-A644-8D04FF586B06}" dt="2023-10-16T02:08:14.589" v="1546" actId="1076"/>
          <ac:spMkLst>
            <pc:docMk/>
            <pc:sldMk cId="8783930" sldId="1830"/>
            <ac:spMk id="65538" creationId="{00000000-0000-0000-0000-000000000000}"/>
          </ac:spMkLst>
        </pc:spChg>
        <pc:spChg chg="mod">
          <ac:chgData name="Mag Selwa" userId="5dc855b3-2456-4cd0-96ca-6ce2d9ee3cae" providerId="ADAL" clId="{C84FD3D4-4E71-4D74-A644-8D04FF586B06}" dt="2023-10-16T02:08:07.703" v="1545" actId="20577"/>
          <ac:spMkLst>
            <pc:docMk/>
            <pc:sldMk cId="8783930" sldId="1830"/>
            <ac:spMk id="65539" creationId="{00000000-0000-0000-0000-000000000000}"/>
          </ac:spMkLst>
        </pc:spChg>
      </pc:sldChg>
      <pc:sldChg chg="delSp modSp mod">
        <pc:chgData name="Mag Selwa" userId="5dc855b3-2456-4cd0-96ca-6ce2d9ee3cae" providerId="ADAL" clId="{C84FD3D4-4E71-4D74-A644-8D04FF586B06}" dt="2023-10-16T02:08:28.202" v="1551" actId="478"/>
        <pc:sldMkLst>
          <pc:docMk/>
          <pc:sldMk cId="777419138" sldId="1831"/>
        </pc:sldMkLst>
        <pc:spChg chg="mod">
          <ac:chgData name="Mag Selwa" userId="5dc855b3-2456-4cd0-96ca-6ce2d9ee3cae" providerId="ADAL" clId="{C84FD3D4-4E71-4D74-A644-8D04FF586B06}" dt="2023-10-16T02:08:19.128" v="1547" actId="1076"/>
          <ac:spMkLst>
            <pc:docMk/>
            <pc:sldMk cId="777419138" sldId="1831"/>
            <ac:spMk id="64515" creationId="{00000000-0000-0000-0000-000000000000}"/>
          </ac:spMkLst>
        </pc:spChg>
        <pc:spChg chg="mod">
          <ac:chgData name="Mag Selwa" userId="5dc855b3-2456-4cd0-96ca-6ce2d9ee3cae" providerId="ADAL" clId="{C84FD3D4-4E71-4D74-A644-8D04FF586B06}" dt="2023-10-16T02:08:22.803" v="1549" actId="1076"/>
          <ac:spMkLst>
            <pc:docMk/>
            <pc:sldMk cId="777419138" sldId="1831"/>
            <ac:spMk id="67586" creationId="{00000000-0000-0000-0000-000000000000}"/>
          </ac:spMkLst>
        </pc:spChg>
        <pc:spChg chg="mod">
          <ac:chgData name="Mag Selwa" userId="5dc855b3-2456-4cd0-96ca-6ce2d9ee3cae" providerId="ADAL" clId="{C84FD3D4-4E71-4D74-A644-8D04FF586B06}" dt="2023-10-16T02:08:20.486" v="1548" actId="20577"/>
          <ac:spMkLst>
            <pc:docMk/>
            <pc:sldMk cId="777419138" sldId="1831"/>
            <ac:spMk id="67587" creationId="{00000000-0000-0000-0000-000000000000}"/>
          </ac:spMkLst>
        </pc:spChg>
        <pc:spChg chg="del mod">
          <ac:chgData name="Mag Selwa" userId="5dc855b3-2456-4cd0-96ca-6ce2d9ee3cae" providerId="ADAL" clId="{C84FD3D4-4E71-4D74-A644-8D04FF586B06}" dt="2023-10-16T02:08:28.202" v="1551" actId="478"/>
          <ac:spMkLst>
            <pc:docMk/>
            <pc:sldMk cId="777419138" sldId="1831"/>
            <ac:spMk id="67588" creationId="{00000000-0000-0000-0000-000000000000}"/>
          </ac:spMkLst>
        </pc:spChg>
      </pc:sldChg>
      <pc:sldChg chg="addSp delSp modSp mod">
        <pc:chgData name="Mag Selwa" userId="5dc855b3-2456-4cd0-96ca-6ce2d9ee3cae" providerId="ADAL" clId="{C84FD3D4-4E71-4D74-A644-8D04FF586B06}" dt="2023-10-16T02:09:47.734" v="1576" actId="1037"/>
        <pc:sldMkLst>
          <pc:docMk/>
          <pc:sldMk cId="784488567" sldId="1832"/>
        </pc:sldMkLst>
        <pc:spChg chg="add del mod">
          <ac:chgData name="Mag Selwa" userId="5dc855b3-2456-4cd0-96ca-6ce2d9ee3cae" providerId="ADAL" clId="{C84FD3D4-4E71-4D74-A644-8D04FF586B06}" dt="2023-10-16T02:08:59.966" v="1558"/>
          <ac:spMkLst>
            <pc:docMk/>
            <pc:sldMk cId="784488567" sldId="1832"/>
            <ac:spMk id="2" creationId="{699C4E2A-10A4-5F75-C379-4D000E128511}"/>
          </ac:spMkLst>
        </pc:spChg>
        <pc:spChg chg="add del mod">
          <ac:chgData name="Mag Selwa" userId="5dc855b3-2456-4cd0-96ca-6ce2d9ee3cae" providerId="ADAL" clId="{C84FD3D4-4E71-4D74-A644-8D04FF586B06}" dt="2023-10-16T02:09:42.296" v="1572" actId="478"/>
          <ac:spMkLst>
            <pc:docMk/>
            <pc:sldMk cId="784488567" sldId="1832"/>
            <ac:spMk id="4" creationId="{348DFDD4-5B97-5768-CE08-C27C74192AF6}"/>
          </ac:spMkLst>
        </pc:spChg>
        <pc:spChg chg="add mod">
          <ac:chgData name="Mag Selwa" userId="5dc855b3-2456-4cd0-96ca-6ce2d9ee3cae" providerId="ADAL" clId="{C84FD3D4-4E71-4D74-A644-8D04FF586B06}" dt="2023-10-16T02:09:35.507" v="1569" actId="14100"/>
          <ac:spMkLst>
            <pc:docMk/>
            <pc:sldMk cId="784488567" sldId="1832"/>
            <ac:spMk id="5" creationId="{047076CE-5DF9-EDB9-420F-7BA3469EDF83}"/>
          </ac:spMkLst>
        </pc:spChg>
        <pc:spChg chg="add del mod">
          <ac:chgData name="Mag Selwa" userId="5dc855b3-2456-4cd0-96ca-6ce2d9ee3cae" providerId="ADAL" clId="{C84FD3D4-4E71-4D74-A644-8D04FF586B06}" dt="2023-10-16T02:09:30.359" v="1567" actId="478"/>
          <ac:spMkLst>
            <pc:docMk/>
            <pc:sldMk cId="784488567" sldId="1832"/>
            <ac:spMk id="6" creationId="{2AD40A79-F01B-507A-D7ED-A295A7D8CFE0}"/>
          </ac:spMkLst>
        </pc:spChg>
        <pc:spChg chg="add mod">
          <ac:chgData name="Mag Selwa" userId="5dc855b3-2456-4cd0-96ca-6ce2d9ee3cae" providerId="ADAL" clId="{C84FD3D4-4E71-4D74-A644-8D04FF586B06}" dt="2023-10-16T02:09:41.136" v="1571" actId="1076"/>
          <ac:spMkLst>
            <pc:docMk/>
            <pc:sldMk cId="784488567" sldId="1832"/>
            <ac:spMk id="7" creationId="{964AA01F-E48B-FD6B-7E20-D2AA0C278F29}"/>
          </ac:spMkLst>
        </pc:spChg>
        <pc:spChg chg="add mod">
          <ac:chgData name="Mag Selwa" userId="5dc855b3-2456-4cd0-96ca-6ce2d9ee3cae" providerId="ADAL" clId="{C84FD3D4-4E71-4D74-A644-8D04FF586B06}" dt="2023-10-16T02:09:47.734" v="1576" actId="1037"/>
          <ac:spMkLst>
            <pc:docMk/>
            <pc:sldMk cId="784488567" sldId="1832"/>
            <ac:spMk id="8" creationId="{F1DF6513-EBCC-8F07-F36B-B4471728A3AE}"/>
          </ac:spMkLst>
        </pc:spChg>
        <pc:spChg chg="mod">
          <ac:chgData name="Mag Selwa" userId="5dc855b3-2456-4cd0-96ca-6ce2d9ee3cae" providerId="ADAL" clId="{C84FD3D4-4E71-4D74-A644-8D04FF586B06}" dt="2023-10-16T02:08:42.147" v="1555" actId="1076"/>
          <ac:spMkLst>
            <pc:docMk/>
            <pc:sldMk cId="784488567" sldId="1832"/>
            <ac:spMk id="65539" creationId="{00000000-0000-0000-0000-000000000000}"/>
          </ac:spMkLst>
        </pc:spChg>
        <pc:spChg chg="mod">
          <ac:chgData name="Mag Selwa" userId="5dc855b3-2456-4cd0-96ca-6ce2d9ee3cae" providerId="ADAL" clId="{C84FD3D4-4E71-4D74-A644-8D04FF586B06}" dt="2023-10-16T02:08:37.650" v="1554" actId="1076"/>
          <ac:spMkLst>
            <pc:docMk/>
            <pc:sldMk cId="784488567" sldId="1832"/>
            <ac:spMk id="65540" creationId="{00000000-0000-0000-0000-000000000000}"/>
          </ac:spMkLst>
        </pc:spChg>
        <pc:spChg chg="add del mod">
          <ac:chgData name="Mag Selwa" userId="5dc855b3-2456-4cd0-96ca-6ce2d9ee3cae" providerId="ADAL" clId="{C84FD3D4-4E71-4D74-A644-8D04FF586B06}" dt="2023-10-16T02:08:59.966" v="1558"/>
          <ac:spMkLst>
            <pc:docMk/>
            <pc:sldMk cId="784488567" sldId="1832"/>
            <ac:spMk id="69635" creationId="{00000000-0000-0000-0000-000000000000}"/>
          </ac:spMkLst>
        </pc:spChg>
        <pc:spChg chg="del mod">
          <ac:chgData name="Mag Selwa" userId="5dc855b3-2456-4cd0-96ca-6ce2d9ee3cae" providerId="ADAL" clId="{C84FD3D4-4E71-4D74-A644-8D04FF586B06}" dt="2023-10-16T02:08:33.605" v="1553" actId="478"/>
          <ac:spMkLst>
            <pc:docMk/>
            <pc:sldMk cId="784488567" sldId="1832"/>
            <ac:spMk id="69636" creationId="{00000000-0000-0000-0000-000000000000}"/>
          </ac:spMkLst>
        </pc:spChg>
      </pc:sldChg>
      <pc:sldChg chg="addSp modSp mod">
        <pc:chgData name="Mag Selwa" userId="5dc855b3-2456-4cd0-96ca-6ce2d9ee3cae" providerId="ADAL" clId="{C84FD3D4-4E71-4D74-A644-8D04FF586B06}" dt="2023-10-16T02:11:32.424" v="1628" actId="1076"/>
        <pc:sldMkLst>
          <pc:docMk/>
          <pc:sldMk cId="220807472" sldId="1835"/>
        </pc:sldMkLst>
        <pc:spChg chg="add mod">
          <ac:chgData name="Mag Selwa" userId="5dc855b3-2456-4cd0-96ca-6ce2d9ee3cae" providerId="ADAL" clId="{C84FD3D4-4E71-4D74-A644-8D04FF586B06}" dt="2023-10-16T02:10:29.261" v="1609" actId="1076"/>
          <ac:spMkLst>
            <pc:docMk/>
            <pc:sldMk cId="220807472" sldId="1835"/>
            <ac:spMk id="4" creationId="{A45B8615-C3DE-2DBE-7E11-DB64DCDD9742}"/>
          </ac:spMkLst>
        </pc:spChg>
        <pc:spChg chg="add mod">
          <ac:chgData name="Mag Selwa" userId="5dc855b3-2456-4cd0-96ca-6ce2d9ee3cae" providerId="ADAL" clId="{C84FD3D4-4E71-4D74-A644-8D04FF586B06}" dt="2023-10-16T02:10:33.072" v="1611" actId="1076"/>
          <ac:spMkLst>
            <pc:docMk/>
            <pc:sldMk cId="220807472" sldId="1835"/>
            <ac:spMk id="5" creationId="{0D3E953B-E35B-C7DA-F3BA-599AC033A002}"/>
          </ac:spMkLst>
        </pc:spChg>
        <pc:spChg chg="add mod">
          <ac:chgData name="Mag Selwa" userId="5dc855b3-2456-4cd0-96ca-6ce2d9ee3cae" providerId="ADAL" clId="{C84FD3D4-4E71-4D74-A644-8D04FF586B06}" dt="2023-10-16T02:10:59.492" v="1617" actId="1035"/>
          <ac:spMkLst>
            <pc:docMk/>
            <pc:sldMk cId="220807472" sldId="1835"/>
            <ac:spMk id="6" creationId="{828A0E75-D7FC-02F2-F73F-2BDBA2FA11C7}"/>
          </ac:spMkLst>
        </pc:spChg>
        <pc:spChg chg="add mod">
          <ac:chgData name="Mag Selwa" userId="5dc855b3-2456-4cd0-96ca-6ce2d9ee3cae" providerId="ADAL" clId="{C84FD3D4-4E71-4D74-A644-8D04FF586B06}" dt="2023-10-16T02:11:04.223" v="1619" actId="1076"/>
          <ac:spMkLst>
            <pc:docMk/>
            <pc:sldMk cId="220807472" sldId="1835"/>
            <ac:spMk id="7" creationId="{3526B300-98DA-DFB4-014B-D7DA0978AB88}"/>
          </ac:spMkLst>
        </pc:spChg>
        <pc:spChg chg="add mod">
          <ac:chgData name="Mag Selwa" userId="5dc855b3-2456-4cd0-96ca-6ce2d9ee3cae" providerId="ADAL" clId="{C84FD3D4-4E71-4D74-A644-8D04FF586B06}" dt="2023-10-16T02:11:10.157" v="1621" actId="1076"/>
          <ac:spMkLst>
            <pc:docMk/>
            <pc:sldMk cId="220807472" sldId="1835"/>
            <ac:spMk id="8" creationId="{1D635FBD-015A-126B-5154-F671206B7D16}"/>
          </ac:spMkLst>
        </pc:spChg>
        <pc:spChg chg="add mod">
          <ac:chgData name="Mag Selwa" userId="5dc855b3-2456-4cd0-96ca-6ce2d9ee3cae" providerId="ADAL" clId="{C84FD3D4-4E71-4D74-A644-8D04FF586B06}" dt="2023-10-16T02:11:17.006" v="1624" actId="14100"/>
          <ac:spMkLst>
            <pc:docMk/>
            <pc:sldMk cId="220807472" sldId="1835"/>
            <ac:spMk id="9" creationId="{A421BCE5-5480-F9EF-CC50-FA8175878DEB}"/>
          </ac:spMkLst>
        </pc:spChg>
        <pc:spChg chg="add mod">
          <ac:chgData name="Mag Selwa" userId="5dc855b3-2456-4cd0-96ca-6ce2d9ee3cae" providerId="ADAL" clId="{C84FD3D4-4E71-4D74-A644-8D04FF586B06}" dt="2023-10-16T02:11:27.840" v="1626" actId="1076"/>
          <ac:spMkLst>
            <pc:docMk/>
            <pc:sldMk cId="220807472" sldId="1835"/>
            <ac:spMk id="10" creationId="{5182B005-F8F0-8A94-6BB8-5354514432C4}"/>
          </ac:spMkLst>
        </pc:spChg>
        <pc:spChg chg="add mod">
          <ac:chgData name="Mag Selwa" userId="5dc855b3-2456-4cd0-96ca-6ce2d9ee3cae" providerId="ADAL" clId="{C84FD3D4-4E71-4D74-A644-8D04FF586B06}" dt="2023-10-16T02:11:32.424" v="1628" actId="1076"/>
          <ac:spMkLst>
            <pc:docMk/>
            <pc:sldMk cId="220807472" sldId="1835"/>
            <ac:spMk id="11" creationId="{711FDB82-E803-AC05-DA8B-B41FFB9D39B9}"/>
          </ac:spMkLst>
        </pc:spChg>
        <pc:spChg chg="mod">
          <ac:chgData name="Mag Selwa" userId="5dc855b3-2456-4cd0-96ca-6ce2d9ee3cae" providerId="ADAL" clId="{C84FD3D4-4E71-4D74-A644-8D04FF586B06}" dt="2023-10-16T02:09:59.003" v="1578" actId="1076"/>
          <ac:spMkLst>
            <pc:docMk/>
            <pc:sldMk cId="220807472" sldId="1835"/>
            <ac:spMk id="75778" creationId="{00000000-0000-0000-0000-000000000000}"/>
          </ac:spMkLst>
        </pc:spChg>
        <pc:spChg chg="mod">
          <ac:chgData name="Mag Selwa" userId="5dc855b3-2456-4cd0-96ca-6ce2d9ee3cae" providerId="ADAL" clId="{C84FD3D4-4E71-4D74-A644-8D04FF586B06}" dt="2023-10-16T02:10:20.058" v="1607" actId="6549"/>
          <ac:spMkLst>
            <pc:docMk/>
            <pc:sldMk cId="220807472" sldId="1835"/>
            <ac:spMk id="75779" creationId="{00000000-0000-0000-0000-000000000000}"/>
          </ac:spMkLst>
        </pc:spChg>
        <pc:picChg chg="mod modCrop">
          <ac:chgData name="Mag Selwa" userId="5dc855b3-2456-4cd0-96ca-6ce2d9ee3cae" providerId="ADAL" clId="{C84FD3D4-4E71-4D74-A644-8D04FF586B06}" dt="2023-10-16T02:10:53.772" v="1614" actId="1076"/>
          <ac:picMkLst>
            <pc:docMk/>
            <pc:sldMk cId="220807472" sldId="1835"/>
            <ac:picMk id="2" creationId="{00000000-0000-0000-0000-000000000000}"/>
          </ac:picMkLst>
        </pc:picChg>
        <pc:picChg chg="mod">
          <ac:chgData name="Mag Selwa" userId="5dc855b3-2456-4cd0-96ca-6ce2d9ee3cae" providerId="ADAL" clId="{C84FD3D4-4E71-4D74-A644-8D04FF586B06}" dt="2023-10-16T02:10:25.357" v="1608" actId="1076"/>
          <ac:picMkLst>
            <pc:docMk/>
            <pc:sldMk cId="220807472" sldId="1835"/>
            <ac:picMk id="3" creationId="{00000000-0000-0000-0000-000000000000}"/>
          </ac:picMkLst>
        </pc:picChg>
      </pc:sldChg>
      <pc:sldChg chg="addSp modSp mod">
        <pc:chgData name="Mag Selwa" userId="5dc855b3-2456-4cd0-96ca-6ce2d9ee3cae" providerId="ADAL" clId="{C84FD3D4-4E71-4D74-A644-8D04FF586B06}" dt="2023-10-16T02:11:53.021" v="1637" actId="1076"/>
        <pc:sldMkLst>
          <pc:docMk/>
          <pc:sldMk cId="3615833125" sldId="1836"/>
        </pc:sldMkLst>
        <pc:spChg chg="add mod">
          <ac:chgData name="Mag Selwa" userId="5dc855b3-2456-4cd0-96ca-6ce2d9ee3cae" providerId="ADAL" clId="{C84FD3D4-4E71-4D74-A644-8D04FF586B06}" dt="2023-10-16T02:11:47.126" v="1633" actId="1036"/>
          <ac:spMkLst>
            <pc:docMk/>
            <pc:sldMk cId="3615833125" sldId="1836"/>
            <ac:spMk id="3" creationId="{03EF8726-2205-EC03-A29B-461C404B914C}"/>
          </ac:spMkLst>
        </pc:spChg>
        <pc:spChg chg="add mod">
          <ac:chgData name="Mag Selwa" userId="5dc855b3-2456-4cd0-96ca-6ce2d9ee3cae" providerId="ADAL" clId="{C84FD3D4-4E71-4D74-A644-8D04FF586B06}" dt="2023-10-16T02:11:50.616" v="1635" actId="1076"/>
          <ac:spMkLst>
            <pc:docMk/>
            <pc:sldMk cId="3615833125" sldId="1836"/>
            <ac:spMk id="4" creationId="{C6877678-4010-E040-7BB6-ACEC1DA68ADA}"/>
          </ac:spMkLst>
        </pc:spChg>
        <pc:spChg chg="add mod">
          <ac:chgData name="Mag Selwa" userId="5dc855b3-2456-4cd0-96ca-6ce2d9ee3cae" providerId="ADAL" clId="{C84FD3D4-4E71-4D74-A644-8D04FF586B06}" dt="2023-10-16T02:11:53.021" v="1637" actId="1076"/>
          <ac:spMkLst>
            <pc:docMk/>
            <pc:sldMk cId="3615833125" sldId="1836"/>
            <ac:spMk id="5" creationId="{24689BE5-3857-177A-8E8E-6CBD43ACC018}"/>
          </ac:spMkLst>
        </pc:spChg>
        <pc:spChg chg="mod">
          <ac:chgData name="Mag Selwa" userId="5dc855b3-2456-4cd0-96ca-6ce2d9ee3cae" providerId="ADAL" clId="{C84FD3D4-4E71-4D74-A644-8D04FF586B06}" dt="2023-10-16T02:11:41.100" v="1630" actId="1076"/>
          <ac:spMkLst>
            <pc:docMk/>
            <pc:sldMk cId="3615833125" sldId="1836"/>
            <ac:spMk id="68610" creationId="{00000000-0000-0000-0000-000000000000}"/>
          </ac:spMkLst>
        </pc:spChg>
        <pc:picChg chg="mod">
          <ac:chgData name="Mag Selwa" userId="5dc855b3-2456-4cd0-96ca-6ce2d9ee3cae" providerId="ADAL" clId="{C84FD3D4-4E71-4D74-A644-8D04FF586B06}" dt="2023-10-16T02:11:37.924" v="1629" actId="1076"/>
          <ac:picMkLst>
            <pc:docMk/>
            <pc:sldMk cId="3615833125" sldId="1836"/>
            <ac:picMk id="2" creationId="{00000000-0000-0000-0000-000000000000}"/>
          </ac:picMkLst>
        </pc:picChg>
      </pc:sldChg>
      <pc:sldChg chg="del">
        <pc:chgData name="Mag Selwa" userId="5dc855b3-2456-4cd0-96ca-6ce2d9ee3cae" providerId="ADAL" clId="{C84FD3D4-4E71-4D74-A644-8D04FF586B06}" dt="2023-10-16T01:01:58.396" v="874" actId="47"/>
        <pc:sldMkLst>
          <pc:docMk/>
          <pc:sldMk cId="649556279" sldId="1838"/>
        </pc:sldMkLst>
      </pc:sldChg>
      <pc:sldChg chg="del">
        <pc:chgData name="Mag Selwa" userId="5dc855b3-2456-4cd0-96ca-6ce2d9ee3cae" providerId="ADAL" clId="{C84FD3D4-4E71-4D74-A644-8D04FF586B06}" dt="2023-10-16T01:02:36.317" v="886" actId="47"/>
        <pc:sldMkLst>
          <pc:docMk/>
          <pc:sldMk cId="2130757464" sldId="1839"/>
        </pc:sldMkLst>
      </pc:sldChg>
      <pc:sldChg chg="modSp add mod">
        <pc:chgData name="Mag Selwa" userId="5dc855b3-2456-4cd0-96ca-6ce2d9ee3cae" providerId="ADAL" clId="{C84FD3D4-4E71-4D74-A644-8D04FF586B06}" dt="2023-10-16T01:04:39.393" v="892" actId="20577"/>
        <pc:sldMkLst>
          <pc:docMk/>
          <pc:sldMk cId="1137755343" sldId="1840"/>
        </pc:sldMkLst>
        <pc:spChg chg="mod">
          <ac:chgData name="Mag Selwa" userId="5dc855b3-2456-4cd0-96ca-6ce2d9ee3cae" providerId="ADAL" clId="{C84FD3D4-4E71-4D74-A644-8D04FF586B06}" dt="2023-10-16T01:04:39.393" v="892" actId="20577"/>
          <ac:spMkLst>
            <pc:docMk/>
            <pc:sldMk cId="1137755343" sldId="1840"/>
            <ac:spMk id="4" creationId="{00000000-0000-0000-0000-000000000000}"/>
          </ac:spMkLst>
        </pc:spChg>
      </pc:sldChg>
      <pc:sldChg chg="addSp delSp modSp new mod">
        <pc:chgData name="Mag Selwa" userId="5dc855b3-2456-4cd0-96ca-6ce2d9ee3cae" providerId="ADAL" clId="{C84FD3D4-4E71-4D74-A644-8D04FF586B06}" dt="2023-10-16T00:58:07.755" v="811" actId="255"/>
        <pc:sldMkLst>
          <pc:docMk/>
          <pc:sldMk cId="3045134413" sldId="1841"/>
        </pc:sldMkLst>
        <pc:spChg chg="del">
          <ac:chgData name="Mag Selwa" userId="5dc855b3-2456-4cd0-96ca-6ce2d9ee3cae" providerId="ADAL" clId="{C84FD3D4-4E71-4D74-A644-8D04FF586B06}" dt="2023-10-16T00:57:50.776" v="807" actId="478"/>
          <ac:spMkLst>
            <pc:docMk/>
            <pc:sldMk cId="3045134413" sldId="1841"/>
            <ac:spMk id="3" creationId="{7BF9CBB2-8CDF-063D-7869-F4E5D1E7BA5D}"/>
          </ac:spMkLst>
        </pc:spChg>
        <pc:spChg chg="add mod">
          <ac:chgData name="Mag Selwa" userId="5dc855b3-2456-4cd0-96ca-6ce2d9ee3cae" providerId="ADAL" clId="{C84FD3D4-4E71-4D74-A644-8D04FF586B06}" dt="2023-10-16T00:58:07.755" v="811" actId="255"/>
          <ac:spMkLst>
            <pc:docMk/>
            <pc:sldMk cId="3045134413" sldId="1841"/>
            <ac:spMk id="5" creationId="{B2A32B45-111E-4E19-3362-2BF3CA6787CF}"/>
          </ac:spMkLst>
        </pc:spChg>
      </pc:sldChg>
      <pc:sldChg chg="modSp add mod">
        <pc:chgData name="Mag Selwa" userId="5dc855b3-2456-4cd0-96ca-6ce2d9ee3cae" providerId="ADAL" clId="{C84FD3D4-4E71-4D74-A644-8D04FF586B06}" dt="2023-10-16T00:59:38.703" v="834" actId="20577"/>
        <pc:sldMkLst>
          <pc:docMk/>
          <pc:sldMk cId="149105088" sldId="1842"/>
        </pc:sldMkLst>
        <pc:spChg chg="mod">
          <ac:chgData name="Mag Selwa" userId="5dc855b3-2456-4cd0-96ca-6ce2d9ee3cae" providerId="ADAL" clId="{C84FD3D4-4E71-4D74-A644-8D04FF586B06}" dt="2023-10-16T00:59:38.703" v="834" actId="20577"/>
          <ac:spMkLst>
            <pc:docMk/>
            <pc:sldMk cId="149105088" sldId="1842"/>
            <ac:spMk id="4" creationId="{00000000-0000-0000-0000-000000000000}"/>
          </ac:spMkLst>
        </pc:spChg>
      </pc:sldChg>
      <pc:sldChg chg="addSp delSp modSp add mod">
        <pc:chgData name="Mag Selwa" userId="5dc855b3-2456-4cd0-96ca-6ce2d9ee3cae" providerId="ADAL" clId="{C84FD3D4-4E71-4D74-A644-8D04FF586B06}" dt="2023-10-16T01:00:05.599" v="843" actId="255"/>
        <pc:sldMkLst>
          <pc:docMk/>
          <pc:sldMk cId="3654891549" sldId="1843"/>
        </pc:sldMkLst>
        <pc:spChg chg="del">
          <ac:chgData name="Mag Selwa" userId="5dc855b3-2456-4cd0-96ca-6ce2d9ee3cae" providerId="ADAL" clId="{C84FD3D4-4E71-4D74-A644-8D04FF586B06}" dt="2023-10-16T00:59:50.731" v="837" actId="478"/>
          <ac:spMkLst>
            <pc:docMk/>
            <pc:sldMk cId="3654891549" sldId="1843"/>
            <ac:spMk id="4" creationId="{00000000-0000-0000-0000-000000000000}"/>
          </ac:spMkLst>
        </pc:spChg>
        <pc:spChg chg="del">
          <ac:chgData name="Mag Selwa" userId="5dc855b3-2456-4cd0-96ca-6ce2d9ee3cae" providerId="ADAL" clId="{C84FD3D4-4E71-4D74-A644-8D04FF586B06}" dt="2023-10-16T00:59:52.283" v="838" actId="478"/>
          <ac:spMkLst>
            <pc:docMk/>
            <pc:sldMk cId="3654891549" sldId="1843"/>
            <ac:spMk id="5" creationId="{DF48A8B8-2A09-4DDB-99D6-D7305516B62F}"/>
          </ac:spMkLst>
        </pc:spChg>
        <pc:spChg chg="add mod">
          <ac:chgData name="Mag Selwa" userId="5dc855b3-2456-4cd0-96ca-6ce2d9ee3cae" providerId="ADAL" clId="{C84FD3D4-4E71-4D74-A644-8D04FF586B06}" dt="2023-10-16T01:00:05.599" v="843" actId="255"/>
          <ac:spMkLst>
            <pc:docMk/>
            <pc:sldMk cId="3654891549" sldId="1843"/>
            <ac:spMk id="6" creationId="{EA38A699-4219-544D-F972-BDA0D67726BB}"/>
          </ac:spMkLst>
        </pc:spChg>
      </pc:sldChg>
      <pc:sldChg chg="modSp add mod">
        <pc:chgData name="Mag Selwa" userId="5dc855b3-2456-4cd0-96ca-6ce2d9ee3cae" providerId="ADAL" clId="{C84FD3D4-4E71-4D74-A644-8D04FF586B06}" dt="2023-10-16T01:00:22.554" v="848" actId="20577"/>
        <pc:sldMkLst>
          <pc:docMk/>
          <pc:sldMk cId="3081168292" sldId="1844"/>
        </pc:sldMkLst>
        <pc:spChg chg="mod">
          <ac:chgData name="Mag Selwa" userId="5dc855b3-2456-4cd0-96ca-6ce2d9ee3cae" providerId="ADAL" clId="{C84FD3D4-4E71-4D74-A644-8D04FF586B06}" dt="2023-10-16T01:00:22.554" v="848" actId="20577"/>
          <ac:spMkLst>
            <pc:docMk/>
            <pc:sldMk cId="3081168292" sldId="1844"/>
            <ac:spMk id="4" creationId="{00000000-0000-0000-0000-000000000000}"/>
          </ac:spMkLst>
        </pc:spChg>
      </pc:sldChg>
      <pc:sldChg chg="addSp delSp modSp add del mod">
        <pc:chgData name="Mag Selwa" userId="5dc855b3-2456-4cd0-96ca-6ce2d9ee3cae" providerId="ADAL" clId="{C84FD3D4-4E71-4D74-A644-8D04FF586B06}" dt="2023-10-16T01:00:59.540" v="859" actId="255"/>
        <pc:sldMkLst>
          <pc:docMk/>
          <pc:sldMk cId="873165437" sldId="1845"/>
        </pc:sldMkLst>
        <pc:spChg chg="del">
          <ac:chgData name="Mag Selwa" userId="5dc855b3-2456-4cd0-96ca-6ce2d9ee3cae" providerId="ADAL" clId="{C84FD3D4-4E71-4D74-A644-8D04FF586B06}" dt="2023-10-16T01:00:38.842" v="853" actId="478"/>
          <ac:spMkLst>
            <pc:docMk/>
            <pc:sldMk cId="873165437" sldId="1845"/>
            <ac:spMk id="4" creationId="{00000000-0000-0000-0000-000000000000}"/>
          </ac:spMkLst>
        </pc:spChg>
        <pc:spChg chg="del">
          <ac:chgData name="Mag Selwa" userId="5dc855b3-2456-4cd0-96ca-6ce2d9ee3cae" providerId="ADAL" clId="{C84FD3D4-4E71-4D74-A644-8D04FF586B06}" dt="2023-10-16T01:00:36.075" v="852" actId="478"/>
          <ac:spMkLst>
            <pc:docMk/>
            <pc:sldMk cId="873165437" sldId="1845"/>
            <ac:spMk id="5" creationId="{DF48A8B8-2A09-4DDB-99D6-D7305516B62F}"/>
          </ac:spMkLst>
        </pc:spChg>
        <pc:spChg chg="add mod">
          <ac:chgData name="Mag Selwa" userId="5dc855b3-2456-4cd0-96ca-6ce2d9ee3cae" providerId="ADAL" clId="{C84FD3D4-4E71-4D74-A644-8D04FF586B06}" dt="2023-10-16T01:00:59.540" v="859" actId="255"/>
          <ac:spMkLst>
            <pc:docMk/>
            <pc:sldMk cId="873165437" sldId="1845"/>
            <ac:spMk id="6" creationId="{5FE2E794-E793-1391-3052-B0CFE8BDF3FD}"/>
          </ac:spMkLst>
        </pc:spChg>
      </pc:sldChg>
      <pc:sldChg chg="modSp add mod">
        <pc:chgData name="Mag Selwa" userId="5dc855b3-2456-4cd0-96ca-6ce2d9ee3cae" providerId="ADAL" clId="{C84FD3D4-4E71-4D74-A644-8D04FF586B06}" dt="2023-10-16T01:04:56.534" v="894" actId="20577"/>
        <pc:sldMkLst>
          <pc:docMk/>
          <pc:sldMk cId="3032216222" sldId="1846"/>
        </pc:sldMkLst>
        <pc:spChg chg="mod">
          <ac:chgData name="Mag Selwa" userId="5dc855b3-2456-4cd0-96ca-6ce2d9ee3cae" providerId="ADAL" clId="{C84FD3D4-4E71-4D74-A644-8D04FF586B06}" dt="2023-10-16T01:04:56.534" v="894" actId="20577"/>
          <ac:spMkLst>
            <pc:docMk/>
            <pc:sldMk cId="3032216222" sldId="1846"/>
            <ac:spMk id="4" creationId="{00000000-0000-0000-0000-000000000000}"/>
          </ac:spMkLst>
        </pc:spChg>
      </pc:sldChg>
      <pc:sldChg chg="addSp delSp modSp add mod">
        <pc:chgData name="Mag Selwa" userId="5dc855b3-2456-4cd0-96ca-6ce2d9ee3cae" providerId="ADAL" clId="{C84FD3D4-4E71-4D74-A644-8D04FF586B06}" dt="2023-10-16T01:01:49.758" v="872" actId="255"/>
        <pc:sldMkLst>
          <pc:docMk/>
          <pc:sldMk cId="2744320154" sldId="1847"/>
        </pc:sldMkLst>
        <pc:spChg chg="del">
          <ac:chgData name="Mag Selwa" userId="5dc855b3-2456-4cd0-96ca-6ce2d9ee3cae" providerId="ADAL" clId="{C84FD3D4-4E71-4D74-A644-8D04FF586B06}" dt="2023-10-16T01:01:23.366" v="865" actId="478"/>
          <ac:spMkLst>
            <pc:docMk/>
            <pc:sldMk cId="2744320154" sldId="1847"/>
            <ac:spMk id="4" creationId="{00000000-0000-0000-0000-000000000000}"/>
          </ac:spMkLst>
        </pc:spChg>
        <pc:spChg chg="del">
          <ac:chgData name="Mag Selwa" userId="5dc855b3-2456-4cd0-96ca-6ce2d9ee3cae" providerId="ADAL" clId="{C84FD3D4-4E71-4D74-A644-8D04FF586B06}" dt="2023-10-16T01:01:20.467" v="864" actId="478"/>
          <ac:spMkLst>
            <pc:docMk/>
            <pc:sldMk cId="2744320154" sldId="1847"/>
            <ac:spMk id="5" creationId="{DF48A8B8-2A09-4DDB-99D6-D7305516B62F}"/>
          </ac:spMkLst>
        </pc:spChg>
        <pc:spChg chg="add mod">
          <ac:chgData name="Mag Selwa" userId="5dc855b3-2456-4cd0-96ca-6ce2d9ee3cae" providerId="ADAL" clId="{C84FD3D4-4E71-4D74-A644-8D04FF586B06}" dt="2023-10-16T01:01:49.758" v="872" actId="255"/>
          <ac:spMkLst>
            <pc:docMk/>
            <pc:sldMk cId="2744320154" sldId="1847"/>
            <ac:spMk id="6" creationId="{547854CC-4C67-DA10-BC22-9EFEE88625C4}"/>
          </ac:spMkLst>
        </pc:spChg>
      </pc:sldChg>
      <pc:sldChg chg="modSp add mod">
        <pc:chgData name="Mag Selwa" userId="5dc855b3-2456-4cd0-96ca-6ce2d9ee3cae" providerId="ADAL" clId="{C84FD3D4-4E71-4D74-A644-8D04FF586B06}" dt="2023-10-16T01:02:04.163" v="877" actId="20577"/>
        <pc:sldMkLst>
          <pc:docMk/>
          <pc:sldMk cId="2219163991" sldId="1848"/>
        </pc:sldMkLst>
        <pc:spChg chg="mod">
          <ac:chgData name="Mag Selwa" userId="5dc855b3-2456-4cd0-96ca-6ce2d9ee3cae" providerId="ADAL" clId="{C84FD3D4-4E71-4D74-A644-8D04FF586B06}" dt="2023-10-16T01:02:04.163" v="877" actId="20577"/>
          <ac:spMkLst>
            <pc:docMk/>
            <pc:sldMk cId="2219163991" sldId="1848"/>
            <ac:spMk id="4" creationId="{00000000-0000-0000-0000-000000000000}"/>
          </ac:spMkLst>
        </pc:spChg>
      </pc:sldChg>
      <pc:sldChg chg="addSp delSp modSp add mod">
        <pc:chgData name="Mag Selwa" userId="5dc855b3-2456-4cd0-96ca-6ce2d9ee3cae" providerId="ADAL" clId="{C84FD3D4-4E71-4D74-A644-8D04FF586B06}" dt="2023-10-16T01:02:31.886" v="885" actId="255"/>
        <pc:sldMkLst>
          <pc:docMk/>
          <pc:sldMk cId="1231960179" sldId="1849"/>
        </pc:sldMkLst>
        <pc:spChg chg="del">
          <ac:chgData name="Mag Selwa" userId="5dc855b3-2456-4cd0-96ca-6ce2d9ee3cae" providerId="ADAL" clId="{C84FD3D4-4E71-4D74-A644-8D04FF586B06}" dt="2023-10-16T01:02:10.563" v="878" actId="478"/>
          <ac:spMkLst>
            <pc:docMk/>
            <pc:sldMk cId="1231960179" sldId="1849"/>
            <ac:spMk id="4" creationId="{00000000-0000-0000-0000-000000000000}"/>
          </ac:spMkLst>
        </pc:spChg>
        <pc:spChg chg="del">
          <ac:chgData name="Mag Selwa" userId="5dc855b3-2456-4cd0-96ca-6ce2d9ee3cae" providerId="ADAL" clId="{C84FD3D4-4E71-4D74-A644-8D04FF586B06}" dt="2023-10-16T01:02:11.780" v="879" actId="478"/>
          <ac:spMkLst>
            <pc:docMk/>
            <pc:sldMk cId="1231960179" sldId="1849"/>
            <ac:spMk id="5" creationId="{DF48A8B8-2A09-4DDB-99D6-D7305516B62F}"/>
          </ac:spMkLst>
        </pc:spChg>
        <pc:spChg chg="add mod">
          <ac:chgData name="Mag Selwa" userId="5dc855b3-2456-4cd0-96ca-6ce2d9ee3cae" providerId="ADAL" clId="{C84FD3D4-4E71-4D74-A644-8D04FF586B06}" dt="2023-10-16T01:02:31.886" v="885" actId="255"/>
          <ac:spMkLst>
            <pc:docMk/>
            <pc:sldMk cId="1231960179" sldId="1849"/>
            <ac:spMk id="6" creationId="{05E60E29-5A19-8704-F733-053FBFDFE239}"/>
          </ac:spMkLst>
        </pc:spChg>
      </pc:sldChg>
      <pc:sldMasterChg chg="delSldLayout">
        <pc:chgData name="Mag Selwa" userId="5dc855b3-2456-4cd0-96ca-6ce2d9ee3cae" providerId="ADAL" clId="{C84FD3D4-4E71-4D74-A644-8D04FF586B06}" dt="2023-10-16T01:05:21.842" v="897" actId="47"/>
        <pc:sldMasterMkLst>
          <pc:docMk/>
          <pc:sldMasterMk cId="2483621857" sldId="2147483648"/>
        </pc:sldMasterMkLst>
        <pc:sldLayoutChg chg="del">
          <pc:chgData name="Mag Selwa" userId="5dc855b3-2456-4cd0-96ca-6ce2d9ee3cae" providerId="ADAL" clId="{C84FD3D4-4E71-4D74-A644-8D04FF586B06}" dt="2023-10-16T00:15:00.463" v="214" actId="47"/>
          <pc:sldLayoutMkLst>
            <pc:docMk/>
            <pc:sldMasterMk cId="2483621857" sldId="2147483648"/>
            <pc:sldLayoutMk cId="274906411" sldId="2147483660"/>
          </pc:sldLayoutMkLst>
        </pc:sldLayoutChg>
        <pc:sldLayoutChg chg="del">
          <pc:chgData name="Mag Selwa" userId="5dc855b3-2456-4cd0-96ca-6ce2d9ee3cae" providerId="ADAL" clId="{C84FD3D4-4E71-4D74-A644-8D04FF586B06}" dt="2023-10-16T01:05:21.842" v="897" actId="47"/>
          <pc:sldLayoutMkLst>
            <pc:docMk/>
            <pc:sldMasterMk cId="2483621857" sldId="2147483648"/>
            <pc:sldLayoutMk cId="638855837" sldId="2147483713"/>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4118255235" sldId="2147483715"/>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3306496989" sldId="2147483716"/>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1517478996" sldId="2147483717"/>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585887127" sldId="2147483718"/>
          </pc:sldLayoutMkLst>
        </pc:sldLayoutChg>
      </pc:sldMasterChg>
    </pc:docChg>
  </pc:docChgLst>
  <pc:docChgLst>
    <pc:chgData name="Mag Selwa" userId="5dc855b3-2456-4cd0-96ca-6ce2d9ee3cae" providerId="ADAL" clId="{12E3DD27-3296-42A4-815E-6A42887351E2}"/>
    <pc:docChg chg="undo redo custSel addSld delSld modSld sldOrd modSection">
      <pc:chgData name="Mag Selwa" userId="5dc855b3-2456-4cd0-96ca-6ce2d9ee3cae" providerId="ADAL" clId="{12E3DD27-3296-42A4-815E-6A42887351E2}" dt="2023-10-19T11:08:06.628" v="2320"/>
      <pc:docMkLst>
        <pc:docMk/>
      </pc:docMkLst>
      <pc:sldChg chg="addSp delSp modSp mod">
        <pc:chgData name="Mag Selwa" userId="5dc855b3-2456-4cd0-96ca-6ce2d9ee3cae" providerId="ADAL" clId="{12E3DD27-3296-42A4-815E-6A42887351E2}" dt="2023-10-18T11:43:02.510" v="718" actId="22"/>
        <pc:sldMkLst>
          <pc:docMk/>
          <pc:sldMk cId="2169410716" sldId="256"/>
        </pc:sldMkLst>
        <pc:spChg chg="mod">
          <ac:chgData name="Mag Selwa" userId="5dc855b3-2456-4cd0-96ca-6ce2d9ee3cae" providerId="ADAL" clId="{12E3DD27-3296-42A4-815E-6A42887351E2}" dt="2023-10-18T11:00:37.068" v="18" actId="27636"/>
          <ac:spMkLst>
            <pc:docMk/>
            <pc:sldMk cId="2169410716" sldId="256"/>
            <ac:spMk id="2" creationId="{00000000-0000-0000-0000-000000000000}"/>
          </ac:spMkLst>
        </pc:spChg>
        <pc:spChg chg="add del">
          <ac:chgData name="Mag Selwa" userId="5dc855b3-2456-4cd0-96ca-6ce2d9ee3cae" providerId="ADAL" clId="{12E3DD27-3296-42A4-815E-6A42887351E2}" dt="2023-10-18T11:42:03.489" v="708" actId="22"/>
          <ac:spMkLst>
            <pc:docMk/>
            <pc:sldMk cId="2169410716" sldId="256"/>
            <ac:spMk id="8" creationId="{A6A612EA-4AEA-40B5-AA31-2830C88E3BEB}"/>
          </ac:spMkLst>
        </pc:spChg>
        <pc:spChg chg="mod">
          <ac:chgData name="Mag Selwa" userId="5dc855b3-2456-4cd0-96ca-6ce2d9ee3cae" providerId="ADAL" clId="{12E3DD27-3296-42A4-815E-6A42887351E2}" dt="2023-10-18T11:00:17.662" v="11" actId="20577"/>
          <ac:spMkLst>
            <pc:docMk/>
            <pc:sldMk cId="2169410716" sldId="256"/>
            <ac:spMk id="9" creationId="{00000000-0000-0000-0000-000000000000}"/>
          </ac:spMkLst>
        </pc:spChg>
        <pc:spChg chg="add del">
          <ac:chgData name="Mag Selwa" userId="5dc855b3-2456-4cd0-96ca-6ce2d9ee3cae" providerId="ADAL" clId="{12E3DD27-3296-42A4-815E-6A42887351E2}" dt="2023-10-18T11:43:02.510" v="718" actId="22"/>
          <ac:spMkLst>
            <pc:docMk/>
            <pc:sldMk cId="2169410716" sldId="256"/>
            <ac:spMk id="11" creationId="{A504B5DD-49D2-CBA9-1A9A-5CAC815929D2}"/>
          </ac:spMkLst>
        </pc:spChg>
        <pc:picChg chg="del">
          <ac:chgData name="Mag Selwa" userId="5dc855b3-2456-4cd0-96ca-6ce2d9ee3cae" providerId="ADAL" clId="{12E3DD27-3296-42A4-815E-6A42887351E2}" dt="2023-10-18T11:00:38.751" v="19" actId="478"/>
          <ac:picMkLst>
            <pc:docMk/>
            <pc:sldMk cId="2169410716" sldId="256"/>
            <ac:picMk id="4" creationId="{EA27B1F8-923C-46B3-318C-9AD507045FFE}"/>
          </ac:picMkLst>
        </pc:picChg>
        <pc:picChg chg="add mod">
          <ac:chgData name="Mag Selwa" userId="5dc855b3-2456-4cd0-96ca-6ce2d9ee3cae" providerId="ADAL" clId="{12E3DD27-3296-42A4-815E-6A42887351E2}" dt="2023-10-18T11:00:54.332" v="23" actId="1076"/>
          <ac:picMkLst>
            <pc:docMk/>
            <pc:sldMk cId="2169410716" sldId="256"/>
            <ac:picMk id="5" creationId="{26C58F11-9521-8A4C-5C06-70AD0F5EE328}"/>
          </ac:picMkLst>
        </pc:picChg>
      </pc:sldChg>
      <pc:sldChg chg="del">
        <pc:chgData name="Mag Selwa" userId="5dc855b3-2456-4cd0-96ca-6ce2d9ee3cae" providerId="ADAL" clId="{12E3DD27-3296-42A4-815E-6A42887351E2}" dt="2023-10-18T11:03:05.620" v="66" actId="47"/>
        <pc:sldMkLst>
          <pc:docMk/>
          <pc:sldMk cId="2416771452" sldId="858"/>
        </pc:sldMkLst>
      </pc:sldChg>
      <pc:sldChg chg="addSp modSp add mod">
        <pc:chgData name="Mag Selwa" userId="5dc855b3-2456-4cd0-96ca-6ce2d9ee3cae" providerId="ADAL" clId="{12E3DD27-3296-42A4-815E-6A42887351E2}" dt="2023-10-18T11:09:46.714" v="157" actId="1076"/>
        <pc:sldMkLst>
          <pc:docMk/>
          <pc:sldMk cId="3041255341" sldId="947"/>
        </pc:sldMkLst>
        <pc:spChg chg="add mod">
          <ac:chgData name="Mag Selwa" userId="5dc855b3-2456-4cd0-96ca-6ce2d9ee3cae" providerId="ADAL" clId="{12E3DD27-3296-42A4-815E-6A42887351E2}" dt="2023-10-18T11:09:40.403" v="156" actId="1038"/>
          <ac:spMkLst>
            <pc:docMk/>
            <pc:sldMk cId="3041255341" sldId="947"/>
            <ac:spMk id="2" creationId="{CBC45B8B-C1F2-E664-1DC1-7423DD5CE8E0}"/>
          </ac:spMkLst>
        </pc:spChg>
        <pc:spChg chg="add mod">
          <ac:chgData name="Mag Selwa" userId="5dc855b3-2456-4cd0-96ca-6ce2d9ee3cae" providerId="ADAL" clId="{12E3DD27-3296-42A4-815E-6A42887351E2}" dt="2023-10-18T11:09:36.793" v="154" actId="1076"/>
          <ac:spMkLst>
            <pc:docMk/>
            <pc:sldMk cId="3041255341" sldId="947"/>
            <ac:spMk id="4" creationId="{82EE5EC4-E57D-76F4-A69E-1B479678FFDB}"/>
          </ac:spMkLst>
        </pc:spChg>
        <pc:spChg chg="mod">
          <ac:chgData name="Mag Selwa" userId="5dc855b3-2456-4cd0-96ca-6ce2d9ee3cae" providerId="ADAL" clId="{12E3DD27-3296-42A4-815E-6A42887351E2}" dt="2023-10-18T11:09:46.714" v="157" actId="1076"/>
          <ac:spMkLst>
            <pc:docMk/>
            <pc:sldMk cId="3041255341" sldId="947"/>
            <ac:spMk id="119810" creationId="{00000000-0000-0000-0000-000000000000}"/>
          </ac:spMkLst>
        </pc:spChg>
        <pc:picChg chg="mod">
          <ac:chgData name="Mag Selwa" userId="5dc855b3-2456-4cd0-96ca-6ce2d9ee3cae" providerId="ADAL" clId="{12E3DD27-3296-42A4-815E-6A42887351E2}" dt="2023-10-18T11:09:24.476" v="149" actId="1076"/>
          <ac:picMkLst>
            <pc:docMk/>
            <pc:sldMk cId="3041255341" sldId="947"/>
            <ac:picMk id="3" creationId="{80B295E0-D6F1-4769-BE07-DE781D77111F}"/>
          </ac:picMkLst>
        </pc:picChg>
      </pc:sldChg>
      <pc:sldChg chg="modSp add del mod">
        <pc:chgData name="Mag Selwa" userId="5dc855b3-2456-4cd0-96ca-6ce2d9ee3cae" providerId="ADAL" clId="{12E3DD27-3296-42A4-815E-6A42887351E2}" dt="2023-10-18T11:21:31.035" v="294" actId="47"/>
        <pc:sldMkLst>
          <pc:docMk/>
          <pc:sldMk cId="3662300596" sldId="948"/>
        </pc:sldMkLst>
        <pc:picChg chg="mod">
          <ac:chgData name="Mag Selwa" userId="5dc855b3-2456-4cd0-96ca-6ce2d9ee3cae" providerId="ADAL" clId="{12E3DD27-3296-42A4-815E-6A42887351E2}" dt="2023-10-18T11:21:17.185" v="292" actId="1076"/>
          <ac:picMkLst>
            <pc:docMk/>
            <pc:sldMk cId="3662300596" sldId="948"/>
            <ac:picMk id="2" creationId="{00000000-0000-0000-0000-000000000000}"/>
          </ac:picMkLst>
        </pc:picChg>
      </pc:sldChg>
      <pc:sldChg chg="add del">
        <pc:chgData name="Mag Selwa" userId="5dc855b3-2456-4cd0-96ca-6ce2d9ee3cae" providerId="ADAL" clId="{12E3DD27-3296-42A4-815E-6A42887351E2}" dt="2023-10-18T11:21:42.897" v="296" actId="47"/>
        <pc:sldMkLst>
          <pc:docMk/>
          <pc:sldMk cId="4114202874" sldId="949"/>
        </pc:sldMkLst>
      </pc:sldChg>
      <pc:sldChg chg="modSp add mod">
        <pc:chgData name="Mag Selwa" userId="5dc855b3-2456-4cd0-96ca-6ce2d9ee3cae" providerId="ADAL" clId="{12E3DD27-3296-42A4-815E-6A42887351E2}" dt="2023-10-18T11:21:53.889" v="300" actId="27636"/>
        <pc:sldMkLst>
          <pc:docMk/>
          <pc:sldMk cId="2266589018" sldId="976"/>
        </pc:sldMkLst>
        <pc:spChg chg="mod">
          <ac:chgData name="Mag Selwa" userId="5dc855b3-2456-4cd0-96ca-6ce2d9ee3cae" providerId="ADAL" clId="{12E3DD27-3296-42A4-815E-6A42887351E2}" dt="2023-10-18T11:21:47.496" v="297" actId="1076"/>
          <ac:spMkLst>
            <pc:docMk/>
            <pc:sldMk cId="2266589018" sldId="976"/>
            <ac:spMk id="2" creationId="{00000000-0000-0000-0000-000000000000}"/>
          </ac:spMkLst>
        </pc:spChg>
        <pc:spChg chg="mod">
          <ac:chgData name="Mag Selwa" userId="5dc855b3-2456-4cd0-96ca-6ce2d9ee3cae" providerId="ADAL" clId="{12E3DD27-3296-42A4-815E-6A42887351E2}" dt="2023-10-18T11:21:53.889" v="300" actId="27636"/>
          <ac:spMkLst>
            <pc:docMk/>
            <pc:sldMk cId="2266589018" sldId="976"/>
            <ac:spMk id="36867" creationId="{00000000-0000-0000-0000-000000000000}"/>
          </ac:spMkLst>
        </pc:spChg>
      </pc:sldChg>
      <pc:sldChg chg="add del">
        <pc:chgData name="Mag Selwa" userId="5dc855b3-2456-4cd0-96ca-6ce2d9ee3cae" providerId="ADAL" clId="{12E3DD27-3296-42A4-815E-6A42887351E2}" dt="2023-10-19T11:08:06.628" v="2320"/>
        <pc:sldMkLst>
          <pc:docMk/>
          <pc:sldMk cId="1300917897" sldId="979"/>
        </pc:sldMkLst>
      </pc:sldChg>
      <pc:sldChg chg="modSp add mod">
        <pc:chgData name="Mag Selwa" userId="5dc855b3-2456-4cd0-96ca-6ce2d9ee3cae" providerId="ADAL" clId="{12E3DD27-3296-42A4-815E-6A42887351E2}" dt="2023-10-18T11:32:02.522" v="531" actId="1076"/>
        <pc:sldMkLst>
          <pc:docMk/>
          <pc:sldMk cId="1596654012" sldId="1069"/>
        </pc:sldMkLst>
        <pc:spChg chg="mod">
          <ac:chgData name="Mag Selwa" userId="5dc855b3-2456-4cd0-96ca-6ce2d9ee3cae" providerId="ADAL" clId="{12E3DD27-3296-42A4-815E-6A42887351E2}" dt="2023-10-18T11:32:02.522" v="531" actId="1076"/>
          <ac:spMkLst>
            <pc:docMk/>
            <pc:sldMk cId="1596654012" sldId="1069"/>
            <ac:spMk id="605186" creationId="{00000000-0000-0000-0000-000000000000}"/>
          </ac:spMkLst>
        </pc:spChg>
      </pc:sldChg>
      <pc:sldChg chg="addSp modSp add mod">
        <pc:chgData name="Mag Selwa" userId="5dc855b3-2456-4cd0-96ca-6ce2d9ee3cae" providerId="ADAL" clId="{12E3DD27-3296-42A4-815E-6A42887351E2}" dt="2023-10-19T08:17:28.061" v="2294" actId="1076"/>
        <pc:sldMkLst>
          <pc:docMk/>
          <pc:sldMk cId="3088575483" sldId="1070"/>
        </pc:sldMkLst>
        <pc:spChg chg="add mod">
          <ac:chgData name="Mag Selwa" userId="5dc855b3-2456-4cd0-96ca-6ce2d9ee3cae" providerId="ADAL" clId="{12E3DD27-3296-42A4-815E-6A42887351E2}" dt="2023-10-19T08:17:21.205" v="2290" actId="1076"/>
          <ac:spMkLst>
            <pc:docMk/>
            <pc:sldMk cId="3088575483" sldId="1070"/>
            <ac:spMk id="3" creationId="{80C6D247-C066-5C34-4CB8-9F7658815FF2}"/>
          </ac:spMkLst>
        </pc:spChg>
        <pc:spChg chg="add mod">
          <ac:chgData name="Mag Selwa" userId="5dc855b3-2456-4cd0-96ca-6ce2d9ee3cae" providerId="ADAL" clId="{12E3DD27-3296-42A4-815E-6A42887351E2}" dt="2023-10-19T08:17:25.046" v="2292" actId="1076"/>
          <ac:spMkLst>
            <pc:docMk/>
            <pc:sldMk cId="3088575483" sldId="1070"/>
            <ac:spMk id="4" creationId="{BEC8B36B-3189-F2E9-7466-9B941835AA1B}"/>
          </ac:spMkLst>
        </pc:spChg>
        <pc:spChg chg="add mod">
          <ac:chgData name="Mag Selwa" userId="5dc855b3-2456-4cd0-96ca-6ce2d9ee3cae" providerId="ADAL" clId="{12E3DD27-3296-42A4-815E-6A42887351E2}" dt="2023-10-19T08:17:28.061" v="2294" actId="1076"/>
          <ac:spMkLst>
            <pc:docMk/>
            <pc:sldMk cId="3088575483" sldId="1070"/>
            <ac:spMk id="5" creationId="{4EE2A59F-603D-1AE6-14BF-DA1494D0B99A}"/>
          </ac:spMkLst>
        </pc:spChg>
        <pc:spChg chg="mod">
          <ac:chgData name="Mag Selwa" userId="5dc855b3-2456-4cd0-96ca-6ce2d9ee3cae" providerId="ADAL" clId="{12E3DD27-3296-42A4-815E-6A42887351E2}" dt="2023-10-19T08:17:12.909" v="2287" actId="1076"/>
          <ac:spMkLst>
            <pc:docMk/>
            <pc:sldMk cId="3088575483" sldId="1070"/>
            <ac:spMk id="606210" creationId="{00000000-0000-0000-0000-000000000000}"/>
          </ac:spMkLst>
        </pc:spChg>
        <pc:picChg chg="mod">
          <ac:chgData name="Mag Selwa" userId="5dc855b3-2456-4cd0-96ca-6ce2d9ee3cae" providerId="ADAL" clId="{12E3DD27-3296-42A4-815E-6A42887351E2}" dt="2023-10-19T08:17:16.092" v="2288" actId="1076"/>
          <ac:picMkLst>
            <pc:docMk/>
            <pc:sldMk cId="3088575483" sldId="1070"/>
            <ac:picMk id="2" creationId="{00000000-0000-0000-0000-000000000000}"/>
          </ac:picMkLst>
        </pc:picChg>
      </pc:sldChg>
      <pc:sldChg chg="addSp modSp add mod">
        <pc:chgData name="Mag Selwa" userId="5dc855b3-2456-4cd0-96ca-6ce2d9ee3cae" providerId="ADAL" clId="{12E3DD27-3296-42A4-815E-6A42887351E2}" dt="2023-10-18T11:33:47.896" v="575" actId="1076"/>
        <pc:sldMkLst>
          <pc:docMk/>
          <pc:sldMk cId="1147788694" sldId="1071"/>
        </pc:sldMkLst>
        <pc:spChg chg="add mod">
          <ac:chgData name="Mag Selwa" userId="5dc855b3-2456-4cd0-96ca-6ce2d9ee3cae" providerId="ADAL" clId="{12E3DD27-3296-42A4-815E-6A42887351E2}" dt="2023-10-18T11:33:41.115" v="571" actId="14100"/>
          <ac:spMkLst>
            <pc:docMk/>
            <pc:sldMk cId="1147788694" sldId="1071"/>
            <ac:spMk id="2" creationId="{5481F765-9140-D348-567F-FB7CF646EF3D}"/>
          </ac:spMkLst>
        </pc:spChg>
        <pc:spChg chg="add mod">
          <ac:chgData name="Mag Selwa" userId="5dc855b3-2456-4cd0-96ca-6ce2d9ee3cae" providerId="ADAL" clId="{12E3DD27-3296-42A4-815E-6A42887351E2}" dt="2023-10-18T11:33:45.035" v="573" actId="1076"/>
          <ac:spMkLst>
            <pc:docMk/>
            <pc:sldMk cId="1147788694" sldId="1071"/>
            <ac:spMk id="4" creationId="{1A8CA288-CFD7-A8C6-3B6D-1BB9AD825133}"/>
          </ac:spMkLst>
        </pc:spChg>
        <pc:spChg chg="add mod">
          <ac:chgData name="Mag Selwa" userId="5dc855b3-2456-4cd0-96ca-6ce2d9ee3cae" providerId="ADAL" clId="{12E3DD27-3296-42A4-815E-6A42887351E2}" dt="2023-10-18T11:33:47.896" v="575" actId="1076"/>
          <ac:spMkLst>
            <pc:docMk/>
            <pc:sldMk cId="1147788694" sldId="1071"/>
            <ac:spMk id="5" creationId="{2198DD72-CE0B-A516-81A0-C901D5C9A635}"/>
          </ac:spMkLst>
        </pc:spChg>
        <pc:spChg chg="mod">
          <ac:chgData name="Mag Selwa" userId="5dc855b3-2456-4cd0-96ca-6ce2d9ee3cae" providerId="ADAL" clId="{12E3DD27-3296-42A4-815E-6A42887351E2}" dt="2023-10-18T11:33:13.675" v="560" actId="20577"/>
          <ac:spMkLst>
            <pc:docMk/>
            <pc:sldMk cId="1147788694" sldId="1071"/>
            <ac:spMk id="582658" creationId="{00000000-0000-0000-0000-000000000000}"/>
          </ac:spMkLst>
        </pc:spChg>
        <pc:spChg chg="mod">
          <ac:chgData name="Mag Selwa" userId="5dc855b3-2456-4cd0-96ca-6ce2d9ee3cae" providerId="ADAL" clId="{12E3DD27-3296-42A4-815E-6A42887351E2}" dt="2023-10-18T11:33:24.235" v="566" actId="20577"/>
          <ac:spMkLst>
            <pc:docMk/>
            <pc:sldMk cId="1147788694" sldId="1071"/>
            <ac:spMk id="582659" creationId="{00000000-0000-0000-0000-000000000000}"/>
          </ac:spMkLst>
        </pc:spChg>
        <pc:picChg chg="mod">
          <ac:chgData name="Mag Selwa" userId="5dc855b3-2456-4cd0-96ca-6ce2d9ee3cae" providerId="ADAL" clId="{12E3DD27-3296-42A4-815E-6A42887351E2}" dt="2023-10-18T11:33:31.913" v="568" actId="14100"/>
          <ac:picMkLst>
            <pc:docMk/>
            <pc:sldMk cId="1147788694" sldId="1071"/>
            <ac:picMk id="3" creationId="{00000000-0000-0000-0000-000000000000}"/>
          </ac:picMkLst>
        </pc:picChg>
      </pc:sldChg>
      <pc:sldChg chg="addSp modSp add mod">
        <pc:chgData name="Mag Selwa" userId="5dc855b3-2456-4cd0-96ca-6ce2d9ee3cae" providerId="ADAL" clId="{12E3DD27-3296-42A4-815E-6A42887351E2}" dt="2023-10-18T12:44:15.526" v="860" actId="1035"/>
        <pc:sldMkLst>
          <pc:docMk/>
          <pc:sldMk cId="2757225651" sldId="1074"/>
        </pc:sldMkLst>
        <pc:spChg chg="add mod">
          <ac:chgData name="Mag Selwa" userId="5dc855b3-2456-4cd0-96ca-6ce2d9ee3cae" providerId="ADAL" clId="{12E3DD27-3296-42A4-815E-6A42887351E2}" dt="2023-10-18T12:44:05.653" v="854" actId="14100"/>
          <ac:spMkLst>
            <pc:docMk/>
            <pc:sldMk cId="2757225651" sldId="1074"/>
            <ac:spMk id="2" creationId="{AE8D0303-3193-DA01-25BD-E816A0609CDC}"/>
          </ac:spMkLst>
        </pc:spChg>
        <pc:spChg chg="mod">
          <ac:chgData name="Mag Selwa" userId="5dc855b3-2456-4cd0-96ca-6ce2d9ee3cae" providerId="ADAL" clId="{12E3DD27-3296-42A4-815E-6A42887351E2}" dt="2023-10-18T12:43:58.116" v="851" actId="1036"/>
          <ac:spMkLst>
            <pc:docMk/>
            <pc:sldMk cId="2757225651" sldId="1074"/>
            <ac:spMk id="4" creationId="{00000000-0000-0000-0000-000000000000}"/>
          </ac:spMkLst>
        </pc:spChg>
        <pc:spChg chg="add mod">
          <ac:chgData name="Mag Selwa" userId="5dc855b3-2456-4cd0-96ca-6ce2d9ee3cae" providerId="ADAL" clId="{12E3DD27-3296-42A4-815E-6A42887351E2}" dt="2023-10-18T12:44:15.526" v="860" actId="1035"/>
          <ac:spMkLst>
            <pc:docMk/>
            <pc:sldMk cId="2757225651" sldId="1074"/>
            <ac:spMk id="5" creationId="{0A014886-A160-38B7-A8A2-4CF9A387C1AC}"/>
          </ac:spMkLst>
        </pc:spChg>
        <pc:spChg chg="add mod">
          <ac:chgData name="Mag Selwa" userId="5dc855b3-2456-4cd0-96ca-6ce2d9ee3cae" providerId="ADAL" clId="{12E3DD27-3296-42A4-815E-6A42887351E2}" dt="2023-10-18T12:44:13.901" v="858" actId="1076"/>
          <ac:spMkLst>
            <pc:docMk/>
            <pc:sldMk cId="2757225651" sldId="1074"/>
            <ac:spMk id="7" creationId="{BE93D870-66B2-C282-CA92-68D2D4180B7F}"/>
          </ac:spMkLst>
        </pc:spChg>
        <pc:spChg chg="mod">
          <ac:chgData name="Mag Selwa" userId="5dc855b3-2456-4cd0-96ca-6ce2d9ee3cae" providerId="ADAL" clId="{12E3DD27-3296-42A4-815E-6A42887351E2}" dt="2023-10-18T12:43:21.674" v="831" actId="1076"/>
          <ac:spMkLst>
            <pc:docMk/>
            <pc:sldMk cId="2757225651" sldId="1074"/>
            <ac:spMk id="583682" creationId="{00000000-0000-0000-0000-000000000000}"/>
          </ac:spMkLst>
        </pc:spChg>
        <pc:spChg chg="mod">
          <ac:chgData name="Mag Selwa" userId="5dc855b3-2456-4cd0-96ca-6ce2d9ee3cae" providerId="ADAL" clId="{12E3DD27-3296-42A4-815E-6A42887351E2}" dt="2023-10-18T12:43:24.703" v="832" actId="1076"/>
          <ac:spMkLst>
            <pc:docMk/>
            <pc:sldMk cId="2757225651" sldId="1074"/>
            <ac:spMk id="583683" creationId="{00000000-0000-0000-0000-000000000000}"/>
          </ac:spMkLst>
        </pc:spChg>
        <pc:picChg chg="mod modCrop">
          <ac:chgData name="Mag Selwa" userId="5dc855b3-2456-4cd0-96ca-6ce2d9ee3cae" providerId="ADAL" clId="{12E3DD27-3296-42A4-815E-6A42887351E2}" dt="2023-10-18T12:43:58.116" v="851" actId="1036"/>
          <ac:picMkLst>
            <pc:docMk/>
            <pc:sldMk cId="2757225651" sldId="1074"/>
            <ac:picMk id="3" creationId="{00000000-0000-0000-0000-000000000000}"/>
          </ac:picMkLst>
        </pc:picChg>
        <pc:cxnChg chg="mod">
          <ac:chgData name="Mag Selwa" userId="5dc855b3-2456-4cd0-96ca-6ce2d9ee3cae" providerId="ADAL" clId="{12E3DD27-3296-42A4-815E-6A42887351E2}" dt="2023-10-18T12:43:58.116" v="851" actId="1036"/>
          <ac:cxnSpMkLst>
            <pc:docMk/>
            <pc:sldMk cId="2757225651" sldId="1074"/>
            <ac:cxnSpMk id="6" creationId="{00000000-0000-0000-0000-000000000000}"/>
          </ac:cxnSpMkLst>
        </pc:cxnChg>
      </pc:sldChg>
      <pc:sldChg chg="modSp add mod">
        <pc:chgData name="Mag Selwa" userId="5dc855b3-2456-4cd0-96ca-6ce2d9ee3cae" providerId="ADAL" clId="{12E3DD27-3296-42A4-815E-6A42887351E2}" dt="2023-10-18T12:45:09.520" v="871" actId="1076"/>
        <pc:sldMkLst>
          <pc:docMk/>
          <pc:sldMk cId="75484648" sldId="1075"/>
        </pc:sldMkLst>
        <pc:spChg chg="mod">
          <ac:chgData name="Mag Selwa" userId="5dc855b3-2456-4cd0-96ca-6ce2d9ee3cae" providerId="ADAL" clId="{12E3DD27-3296-42A4-815E-6A42887351E2}" dt="2023-10-18T12:44:47.661" v="868" actId="1076"/>
          <ac:spMkLst>
            <pc:docMk/>
            <pc:sldMk cId="75484648" sldId="1075"/>
            <ac:spMk id="617474" creationId="{00000000-0000-0000-0000-000000000000}"/>
          </ac:spMkLst>
        </pc:spChg>
        <pc:spChg chg="mod">
          <ac:chgData name="Mag Selwa" userId="5dc855b3-2456-4cd0-96ca-6ce2d9ee3cae" providerId="ADAL" clId="{12E3DD27-3296-42A4-815E-6A42887351E2}" dt="2023-10-18T12:44:55.582" v="870" actId="12"/>
          <ac:spMkLst>
            <pc:docMk/>
            <pc:sldMk cId="75484648" sldId="1075"/>
            <ac:spMk id="617475" creationId="{00000000-0000-0000-0000-000000000000}"/>
          </ac:spMkLst>
        </pc:spChg>
        <pc:grpChg chg="mod">
          <ac:chgData name="Mag Selwa" userId="5dc855b3-2456-4cd0-96ca-6ce2d9ee3cae" providerId="ADAL" clId="{12E3DD27-3296-42A4-815E-6A42887351E2}" dt="2023-10-18T12:45:09.520" v="871" actId="1076"/>
          <ac:grpSpMkLst>
            <pc:docMk/>
            <pc:sldMk cId="75484648" sldId="1075"/>
            <ac:grpSpMk id="5" creationId="{A4F71D7E-B1AE-4E9F-AD72-EFD0FF2A5F27}"/>
          </ac:grpSpMkLst>
        </pc:grpChg>
      </pc:sldChg>
      <pc:sldChg chg="modSp add mod">
        <pc:chgData name="Mag Selwa" userId="5dc855b3-2456-4cd0-96ca-6ce2d9ee3cae" providerId="ADAL" clId="{12E3DD27-3296-42A4-815E-6A42887351E2}" dt="2023-10-18T12:45:14.605" v="872" actId="1076"/>
        <pc:sldMkLst>
          <pc:docMk/>
          <pc:sldMk cId="4030975817" sldId="1076"/>
        </pc:sldMkLst>
        <pc:spChg chg="mod">
          <ac:chgData name="Mag Selwa" userId="5dc855b3-2456-4cd0-96ca-6ce2d9ee3cae" providerId="ADAL" clId="{12E3DD27-3296-42A4-815E-6A42887351E2}" dt="2023-10-18T12:45:14.605" v="872" actId="1076"/>
          <ac:spMkLst>
            <pc:docMk/>
            <pc:sldMk cId="4030975817" sldId="1076"/>
            <ac:spMk id="594946" creationId="{00000000-0000-0000-0000-000000000000}"/>
          </ac:spMkLst>
        </pc:spChg>
        <pc:spChg chg="mod">
          <ac:chgData name="Mag Selwa" userId="5dc855b3-2456-4cd0-96ca-6ce2d9ee3cae" providerId="ADAL" clId="{12E3DD27-3296-42A4-815E-6A42887351E2}" dt="2023-10-18T11:01:34.398" v="33" actId="27636"/>
          <ac:spMkLst>
            <pc:docMk/>
            <pc:sldMk cId="4030975817" sldId="1076"/>
            <ac:spMk id="594947" creationId="{00000000-0000-0000-0000-000000000000}"/>
          </ac:spMkLst>
        </pc:spChg>
      </pc:sldChg>
      <pc:sldChg chg="addSp delSp modSp add mod">
        <pc:chgData name="Mag Selwa" userId="5dc855b3-2456-4cd0-96ca-6ce2d9ee3cae" providerId="ADAL" clId="{12E3DD27-3296-42A4-815E-6A42887351E2}" dt="2023-10-18T12:46:22.054" v="893" actId="478"/>
        <pc:sldMkLst>
          <pc:docMk/>
          <pc:sldMk cId="2363445005" sldId="1077"/>
        </pc:sldMkLst>
        <pc:spChg chg="add mod">
          <ac:chgData name="Mag Selwa" userId="5dc855b3-2456-4cd0-96ca-6ce2d9ee3cae" providerId="ADAL" clId="{12E3DD27-3296-42A4-815E-6A42887351E2}" dt="2023-10-18T12:45:46.627" v="880" actId="14100"/>
          <ac:spMkLst>
            <pc:docMk/>
            <pc:sldMk cId="2363445005" sldId="1077"/>
            <ac:spMk id="3" creationId="{22BAC180-EA86-DEFD-7A5A-725526565B62}"/>
          </ac:spMkLst>
        </pc:spChg>
        <pc:spChg chg="del">
          <ac:chgData name="Mag Selwa" userId="5dc855b3-2456-4cd0-96ca-6ce2d9ee3cae" providerId="ADAL" clId="{12E3DD27-3296-42A4-815E-6A42887351E2}" dt="2023-10-18T12:46:16.288" v="892" actId="478"/>
          <ac:spMkLst>
            <pc:docMk/>
            <pc:sldMk cId="2363445005" sldId="1077"/>
            <ac:spMk id="4" creationId="{00000000-0000-0000-0000-000000000000}"/>
          </ac:spMkLst>
        </pc:spChg>
        <pc:spChg chg="mod">
          <ac:chgData name="Mag Selwa" userId="5dc855b3-2456-4cd0-96ca-6ce2d9ee3cae" providerId="ADAL" clId="{12E3DD27-3296-42A4-815E-6A42887351E2}" dt="2023-10-18T12:46:10.199" v="890" actId="1076"/>
          <ac:spMkLst>
            <pc:docMk/>
            <pc:sldMk cId="2363445005" sldId="1077"/>
            <ac:spMk id="6" creationId="{00000000-0000-0000-0000-000000000000}"/>
          </ac:spMkLst>
        </pc:spChg>
        <pc:spChg chg="add mod">
          <ac:chgData name="Mag Selwa" userId="5dc855b3-2456-4cd0-96ca-6ce2d9ee3cae" providerId="ADAL" clId="{12E3DD27-3296-42A4-815E-6A42887351E2}" dt="2023-10-18T12:45:54.177" v="883" actId="1036"/>
          <ac:spMkLst>
            <pc:docMk/>
            <pc:sldMk cId="2363445005" sldId="1077"/>
            <ac:spMk id="8" creationId="{8C349B21-E2C2-8DBA-52F2-DE2FC2F9FAC7}"/>
          </ac:spMkLst>
        </pc:spChg>
        <pc:spChg chg="add mod">
          <ac:chgData name="Mag Selwa" userId="5dc855b3-2456-4cd0-96ca-6ce2d9ee3cae" providerId="ADAL" clId="{12E3DD27-3296-42A4-815E-6A42887351E2}" dt="2023-10-18T12:45:58.416" v="885" actId="1076"/>
          <ac:spMkLst>
            <pc:docMk/>
            <pc:sldMk cId="2363445005" sldId="1077"/>
            <ac:spMk id="9" creationId="{232C6E24-E275-B3A3-C61F-B255A7885ACF}"/>
          </ac:spMkLst>
        </pc:spChg>
        <pc:spChg chg="add mod">
          <ac:chgData name="Mag Selwa" userId="5dc855b3-2456-4cd0-96ca-6ce2d9ee3cae" providerId="ADAL" clId="{12E3DD27-3296-42A4-815E-6A42887351E2}" dt="2023-10-18T12:46:04.958" v="889" actId="1038"/>
          <ac:spMkLst>
            <pc:docMk/>
            <pc:sldMk cId="2363445005" sldId="1077"/>
            <ac:spMk id="10" creationId="{4C8A79C8-EA22-F36A-8065-BB2CAEF76998}"/>
          </ac:spMkLst>
        </pc:spChg>
        <pc:spChg chg="add mod">
          <ac:chgData name="Mag Selwa" userId="5dc855b3-2456-4cd0-96ca-6ce2d9ee3cae" providerId="ADAL" clId="{12E3DD27-3296-42A4-815E-6A42887351E2}" dt="2023-10-18T12:46:14.017" v="891" actId="571"/>
          <ac:spMkLst>
            <pc:docMk/>
            <pc:sldMk cId="2363445005" sldId="1077"/>
            <ac:spMk id="11" creationId="{D9EF0A0E-C26F-135D-B416-BBC869E6735E}"/>
          </ac:spMkLst>
        </pc:spChg>
        <pc:spChg chg="mod">
          <ac:chgData name="Mag Selwa" userId="5dc855b3-2456-4cd0-96ca-6ce2d9ee3cae" providerId="ADAL" clId="{12E3DD27-3296-42A4-815E-6A42887351E2}" dt="2023-10-18T12:45:32.005" v="876" actId="1076"/>
          <ac:spMkLst>
            <pc:docMk/>
            <pc:sldMk cId="2363445005" sldId="1077"/>
            <ac:spMk id="602114" creationId="{00000000-0000-0000-0000-000000000000}"/>
          </ac:spMkLst>
        </pc:spChg>
        <pc:picChg chg="mod">
          <ac:chgData name="Mag Selwa" userId="5dc855b3-2456-4cd0-96ca-6ce2d9ee3cae" providerId="ADAL" clId="{12E3DD27-3296-42A4-815E-6A42887351E2}" dt="2023-10-18T12:45:36.189" v="877" actId="1076"/>
          <ac:picMkLst>
            <pc:docMk/>
            <pc:sldMk cId="2363445005" sldId="1077"/>
            <ac:picMk id="2" creationId="{00000000-0000-0000-0000-000000000000}"/>
          </ac:picMkLst>
        </pc:picChg>
        <pc:cxnChg chg="del">
          <ac:chgData name="Mag Selwa" userId="5dc855b3-2456-4cd0-96ca-6ce2d9ee3cae" providerId="ADAL" clId="{12E3DD27-3296-42A4-815E-6A42887351E2}" dt="2023-10-18T12:46:22.054" v="893" actId="478"/>
          <ac:cxnSpMkLst>
            <pc:docMk/>
            <pc:sldMk cId="2363445005" sldId="1077"/>
            <ac:cxnSpMk id="5" creationId="{00000000-0000-0000-0000-000000000000}"/>
          </ac:cxnSpMkLst>
        </pc:cxnChg>
        <pc:cxnChg chg="mod">
          <ac:chgData name="Mag Selwa" userId="5dc855b3-2456-4cd0-96ca-6ce2d9ee3cae" providerId="ADAL" clId="{12E3DD27-3296-42A4-815E-6A42887351E2}" dt="2023-10-18T12:46:10.199" v="890" actId="1076"/>
          <ac:cxnSpMkLst>
            <pc:docMk/>
            <pc:sldMk cId="2363445005" sldId="1077"/>
            <ac:cxnSpMk id="7" creationId="{00000000-0000-0000-0000-000000000000}"/>
          </ac:cxnSpMkLst>
        </pc:cxnChg>
        <pc:cxnChg chg="add mod">
          <ac:chgData name="Mag Selwa" userId="5dc855b3-2456-4cd0-96ca-6ce2d9ee3cae" providerId="ADAL" clId="{12E3DD27-3296-42A4-815E-6A42887351E2}" dt="2023-10-18T12:46:14.017" v="891" actId="571"/>
          <ac:cxnSpMkLst>
            <pc:docMk/>
            <pc:sldMk cId="2363445005" sldId="1077"/>
            <ac:cxnSpMk id="12" creationId="{5D1647EC-9230-BB9E-77DE-E53DB5AB89C3}"/>
          </ac:cxnSpMkLst>
        </pc:cxnChg>
      </pc:sldChg>
      <pc:sldChg chg="addSp modSp add mod">
        <pc:chgData name="Mag Selwa" userId="5dc855b3-2456-4cd0-96ca-6ce2d9ee3cae" providerId="ADAL" clId="{12E3DD27-3296-42A4-815E-6A42887351E2}" dt="2023-10-18T12:47:28.950" v="965" actId="1038"/>
        <pc:sldMkLst>
          <pc:docMk/>
          <pc:sldMk cId="4145434290" sldId="1078"/>
        </pc:sldMkLst>
        <pc:spChg chg="add mod">
          <ac:chgData name="Mag Selwa" userId="5dc855b3-2456-4cd0-96ca-6ce2d9ee3cae" providerId="ADAL" clId="{12E3DD27-3296-42A4-815E-6A42887351E2}" dt="2023-10-18T12:47:20.181" v="962" actId="1036"/>
          <ac:spMkLst>
            <pc:docMk/>
            <pc:sldMk cId="4145434290" sldId="1078"/>
            <ac:spMk id="3" creationId="{51320342-9BCA-80A4-FF34-5E4F0FDCC7F3}"/>
          </ac:spMkLst>
        </pc:spChg>
        <pc:spChg chg="mod">
          <ac:chgData name="Mag Selwa" userId="5dc855b3-2456-4cd0-96ca-6ce2d9ee3cae" providerId="ADAL" clId="{12E3DD27-3296-42A4-815E-6A42887351E2}" dt="2023-10-18T12:46:38.998" v="924" actId="1037"/>
          <ac:spMkLst>
            <pc:docMk/>
            <pc:sldMk cId="4145434290" sldId="1078"/>
            <ac:spMk id="4" creationId="{00000000-0000-0000-0000-000000000000}"/>
          </ac:spMkLst>
        </pc:spChg>
        <pc:spChg chg="add mod">
          <ac:chgData name="Mag Selwa" userId="5dc855b3-2456-4cd0-96ca-6ce2d9ee3cae" providerId="ADAL" clId="{12E3DD27-3296-42A4-815E-6A42887351E2}" dt="2023-10-18T12:47:25.639" v="963" actId="1038"/>
          <ac:spMkLst>
            <pc:docMk/>
            <pc:sldMk cId="4145434290" sldId="1078"/>
            <ac:spMk id="6" creationId="{C2518B40-D35B-E07C-EB51-5A7AE0E6E53F}"/>
          </ac:spMkLst>
        </pc:spChg>
        <pc:spChg chg="mod">
          <ac:chgData name="Mag Selwa" userId="5dc855b3-2456-4cd0-96ca-6ce2d9ee3cae" providerId="ADAL" clId="{12E3DD27-3296-42A4-815E-6A42887351E2}" dt="2023-10-18T12:46:38.998" v="924" actId="1037"/>
          <ac:spMkLst>
            <pc:docMk/>
            <pc:sldMk cId="4145434290" sldId="1078"/>
            <ac:spMk id="7" creationId="{00000000-0000-0000-0000-000000000000}"/>
          </ac:spMkLst>
        </pc:spChg>
        <pc:spChg chg="add mod">
          <ac:chgData name="Mag Selwa" userId="5dc855b3-2456-4cd0-96ca-6ce2d9ee3cae" providerId="ADAL" clId="{12E3DD27-3296-42A4-815E-6A42887351E2}" dt="2023-10-18T12:47:28.065" v="964" actId="1038"/>
          <ac:spMkLst>
            <pc:docMk/>
            <pc:sldMk cId="4145434290" sldId="1078"/>
            <ac:spMk id="9" creationId="{4696D0B1-8940-04AA-2D3D-672C945A137F}"/>
          </ac:spMkLst>
        </pc:spChg>
        <pc:spChg chg="add mod">
          <ac:chgData name="Mag Selwa" userId="5dc855b3-2456-4cd0-96ca-6ce2d9ee3cae" providerId="ADAL" clId="{12E3DD27-3296-42A4-815E-6A42887351E2}" dt="2023-10-18T12:47:28.950" v="965" actId="1038"/>
          <ac:spMkLst>
            <pc:docMk/>
            <pc:sldMk cId="4145434290" sldId="1078"/>
            <ac:spMk id="10" creationId="{01D43CE4-439A-B1F3-F84D-9DC01FDC8E8B}"/>
          </ac:spMkLst>
        </pc:spChg>
        <pc:spChg chg="mod">
          <ac:chgData name="Mag Selwa" userId="5dc855b3-2456-4cd0-96ca-6ce2d9ee3cae" providerId="ADAL" clId="{12E3DD27-3296-42A4-815E-6A42887351E2}" dt="2023-10-18T12:46:31.357" v="894" actId="1076"/>
          <ac:spMkLst>
            <pc:docMk/>
            <pc:sldMk cId="4145434290" sldId="1078"/>
            <ac:spMk id="618498" creationId="{00000000-0000-0000-0000-000000000000}"/>
          </ac:spMkLst>
        </pc:spChg>
        <pc:picChg chg="mod">
          <ac:chgData name="Mag Selwa" userId="5dc855b3-2456-4cd0-96ca-6ce2d9ee3cae" providerId="ADAL" clId="{12E3DD27-3296-42A4-815E-6A42887351E2}" dt="2023-10-18T12:46:38.998" v="924" actId="1037"/>
          <ac:picMkLst>
            <pc:docMk/>
            <pc:sldMk cId="4145434290" sldId="1078"/>
            <ac:picMk id="2" creationId="{00000000-0000-0000-0000-000000000000}"/>
          </ac:picMkLst>
        </pc:picChg>
        <pc:cxnChg chg="mod">
          <ac:chgData name="Mag Selwa" userId="5dc855b3-2456-4cd0-96ca-6ce2d9ee3cae" providerId="ADAL" clId="{12E3DD27-3296-42A4-815E-6A42887351E2}" dt="2023-10-18T12:46:38.998" v="924" actId="1037"/>
          <ac:cxnSpMkLst>
            <pc:docMk/>
            <pc:sldMk cId="4145434290" sldId="1078"/>
            <ac:cxnSpMk id="5" creationId="{00000000-0000-0000-0000-000000000000}"/>
          </ac:cxnSpMkLst>
        </pc:cxnChg>
        <pc:cxnChg chg="mod">
          <ac:chgData name="Mag Selwa" userId="5dc855b3-2456-4cd0-96ca-6ce2d9ee3cae" providerId="ADAL" clId="{12E3DD27-3296-42A4-815E-6A42887351E2}" dt="2023-10-18T12:46:38.998" v="924" actId="1037"/>
          <ac:cxnSpMkLst>
            <pc:docMk/>
            <pc:sldMk cId="4145434290" sldId="1078"/>
            <ac:cxnSpMk id="8" creationId="{00000000-0000-0000-0000-000000000000}"/>
          </ac:cxnSpMkLst>
        </pc:cxnChg>
      </pc:sldChg>
      <pc:sldChg chg="modSp add mod">
        <pc:chgData name="Mag Selwa" userId="5dc855b3-2456-4cd0-96ca-6ce2d9ee3cae" providerId="ADAL" clId="{12E3DD27-3296-42A4-815E-6A42887351E2}" dt="2023-10-18T12:47:39.254" v="968" actId="14100"/>
        <pc:sldMkLst>
          <pc:docMk/>
          <pc:sldMk cId="4078742255" sldId="1079"/>
        </pc:sldMkLst>
        <pc:spChg chg="mod">
          <ac:chgData name="Mag Selwa" userId="5dc855b3-2456-4cd0-96ca-6ce2d9ee3cae" providerId="ADAL" clId="{12E3DD27-3296-42A4-815E-6A42887351E2}" dt="2023-10-18T12:47:34.278" v="966" actId="1076"/>
          <ac:spMkLst>
            <pc:docMk/>
            <pc:sldMk cId="4078742255" sldId="1079"/>
            <ac:spMk id="620546" creationId="{00000000-0000-0000-0000-000000000000}"/>
          </ac:spMkLst>
        </pc:spChg>
        <pc:spChg chg="mod">
          <ac:chgData name="Mag Selwa" userId="5dc855b3-2456-4cd0-96ca-6ce2d9ee3cae" providerId="ADAL" clId="{12E3DD27-3296-42A4-815E-6A42887351E2}" dt="2023-10-18T12:47:39.254" v="968" actId="14100"/>
          <ac:spMkLst>
            <pc:docMk/>
            <pc:sldMk cId="4078742255" sldId="1079"/>
            <ac:spMk id="620547" creationId="{00000000-0000-0000-0000-000000000000}"/>
          </ac:spMkLst>
        </pc:spChg>
      </pc:sldChg>
      <pc:sldChg chg="addSp modSp add mod">
        <pc:chgData name="Mag Selwa" userId="5dc855b3-2456-4cd0-96ca-6ce2d9ee3cae" providerId="ADAL" clId="{12E3DD27-3296-42A4-815E-6A42887351E2}" dt="2023-10-18T12:48:37.520" v="1010" actId="1076"/>
        <pc:sldMkLst>
          <pc:docMk/>
          <pc:sldMk cId="3550803060" sldId="1080"/>
        </pc:sldMkLst>
        <pc:spChg chg="add mod">
          <ac:chgData name="Mag Selwa" userId="5dc855b3-2456-4cd0-96ca-6ce2d9ee3cae" providerId="ADAL" clId="{12E3DD27-3296-42A4-815E-6A42887351E2}" dt="2023-10-18T12:48:27.010" v="1006" actId="14100"/>
          <ac:spMkLst>
            <pc:docMk/>
            <pc:sldMk cId="3550803060" sldId="1080"/>
            <ac:spMk id="3" creationId="{F4B2D80C-2968-4439-BC42-A78C1D9F0796}"/>
          </ac:spMkLst>
        </pc:spChg>
        <pc:spChg chg="mod">
          <ac:chgData name="Mag Selwa" userId="5dc855b3-2456-4cd0-96ca-6ce2d9ee3cae" providerId="ADAL" clId="{12E3DD27-3296-42A4-815E-6A42887351E2}" dt="2023-10-18T12:48:16.311" v="1002" actId="1036"/>
          <ac:spMkLst>
            <pc:docMk/>
            <pc:sldMk cId="3550803060" sldId="1080"/>
            <ac:spMk id="4" creationId="{00000000-0000-0000-0000-000000000000}"/>
          </ac:spMkLst>
        </pc:spChg>
        <pc:spChg chg="add mod">
          <ac:chgData name="Mag Selwa" userId="5dc855b3-2456-4cd0-96ca-6ce2d9ee3cae" providerId="ADAL" clId="{12E3DD27-3296-42A4-815E-6A42887351E2}" dt="2023-10-18T12:48:33.040" v="1008" actId="1076"/>
          <ac:spMkLst>
            <pc:docMk/>
            <pc:sldMk cId="3550803060" sldId="1080"/>
            <ac:spMk id="6" creationId="{CE5ED1F9-9334-C9F4-2BB9-58C4D096D42F}"/>
          </ac:spMkLst>
        </pc:spChg>
        <pc:spChg chg="add mod">
          <ac:chgData name="Mag Selwa" userId="5dc855b3-2456-4cd0-96ca-6ce2d9ee3cae" providerId="ADAL" clId="{12E3DD27-3296-42A4-815E-6A42887351E2}" dt="2023-10-18T12:48:37.520" v="1010" actId="1076"/>
          <ac:spMkLst>
            <pc:docMk/>
            <pc:sldMk cId="3550803060" sldId="1080"/>
            <ac:spMk id="7" creationId="{E2100F07-6C51-E123-1E57-1609A7D3F892}"/>
          </ac:spMkLst>
        </pc:spChg>
        <pc:spChg chg="mod">
          <ac:chgData name="Mag Selwa" userId="5dc855b3-2456-4cd0-96ca-6ce2d9ee3cae" providerId="ADAL" clId="{12E3DD27-3296-42A4-815E-6A42887351E2}" dt="2023-10-18T12:47:44.182" v="969" actId="1076"/>
          <ac:spMkLst>
            <pc:docMk/>
            <pc:sldMk cId="3550803060" sldId="1080"/>
            <ac:spMk id="621570" creationId="{00000000-0000-0000-0000-000000000000}"/>
          </ac:spMkLst>
        </pc:spChg>
        <pc:picChg chg="mod">
          <ac:chgData name="Mag Selwa" userId="5dc855b3-2456-4cd0-96ca-6ce2d9ee3cae" providerId="ADAL" clId="{12E3DD27-3296-42A4-815E-6A42887351E2}" dt="2023-10-18T12:48:07.791" v="989" actId="1076"/>
          <ac:picMkLst>
            <pc:docMk/>
            <pc:sldMk cId="3550803060" sldId="1080"/>
            <ac:picMk id="2" creationId="{00000000-0000-0000-0000-000000000000}"/>
          </ac:picMkLst>
        </pc:picChg>
        <pc:cxnChg chg="mod">
          <ac:chgData name="Mag Selwa" userId="5dc855b3-2456-4cd0-96ca-6ce2d9ee3cae" providerId="ADAL" clId="{12E3DD27-3296-42A4-815E-6A42887351E2}" dt="2023-10-18T12:48:16.311" v="1002" actId="1036"/>
          <ac:cxnSpMkLst>
            <pc:docMk/>
            <pc:sldMk cId="3550803060" sldId="1080"/>
            <ac:cxnSpMk id="5" creationId="{00000000-0000-0000-0000-000000000000}"/>
          </ac:cxnSpMkLst>
        </pc:cxnChg>
      </pc:sldChg>
      <pc:sldChg chg="addSp delSp modSp add mod">
        <pc:chgData name="Mag Selwa" userId="5dc855b3-2456-4cd0-96ca-6ce2d9ee3cae" providerId="ADAL" clId="{12E3DD27-3296-42A4-815E-6A42887351E2}" dt="2023-10-18T11:06:50.559" v="98" actId="1035"/>
        <pc:sldMkLst>
          <pc:docMk/>
          <pc:sldMk cId="2632898411" sldId="1142"/>
        </pc:sldMkLst>
        <pc:spChg chg="add del mod">
          <ac:chgData name="Mag Selwa" userId="5dc855b3-2456-4cd0-96ca-6ce2d9ee3cae" providerId="ADAL" clId="{12E3DD27-3296-42A4-815E-6A42887351E2}" dt="2023-10-18T11:05:56.644" v="84" actId="478"/>
          <ac:spMkLst>
            <pc:docMk/>
            <pc:sldMk cId="2632898411" sldId="1142"/>
            <ac:spMk id="2" creationId="{33B1B724-CE80-4588-0640-26541D7619F5}"/>
          </ac:spMkLst>
        </pc:spChg>
        <pc:spChg chg="add mod">
          <ac:chgData name="Mag Selwa" userId="5dc855b3-2456-4cd0-96ca-6ce2d9ee3cae" providerId="ADAL" clId="{12E3DD27-3296-42A4-815E-6A42887351E2}" dt="2023-10-18T11:06:01.562" v="86"/>
          <ac:spMkLst>
            <pc:docMk/>
            <pc:sldMk cId="2632898411" sldId="1142"/>
            <ac:spMk id="5" creationId="{23BD21AD-DD04-FD53-5E8B-F6690A04493F}"/>
          </ac:spMkLst>
        </pc:spChg>
        <pc:spChg chg="add mod">
          <ac:chgData name="Mag Selwa" userId="5dc855b3-2456-4cd0-96ca-6ce2d9ee3cae" providerId="ADAL" clId="{12E3DD27-3296-42A4-815E-6A42887351E2}" dt="2023-10-18T11:06:39.360" v="92" actId="1076"/>
          <ac:spMkLst>
            <pc:docMk/>
            <pc:sldMk cId="2632898411" sldId="1142"/>
            <ac:spMk id="6" creationId="{EB96C1A9-A8E8-9849-139A-5F6AD6D95CCF}"/>
          </ac:spMkLst>
        </pc:spChg>
        <pc:spChg chg="add mod">
          <ac:chgData name="Mag Selwa" userId="5dc855b3-2456-4cd0-96ca-6ce2d9ee3cae" providerId="ADAL" clId="{12E3DD27-3296-42A4-815E-6A42887351E2}" dt="2023-10-18T11:06:45.487" v="95" actId="1036"/>
          <ac:spMkLst>
            <pc:docMk/>
            <pc:sldMk cId="2632898411" sldId="1142"/>
            <ac:spMk id="7" creationId="{F2047DE3-25F7-C387-4B4E-526A3BC4550C}"/>
          </ac:spMkLst>
        </pc:spChg>
        <pc:spChg chg="add mod">
          <ac:chgData name="Mag Selwa" userId="5dc855b3-2456-4cd0-96ca-6ce2d9ee3cae" providerId="ADAL" clId="{12E3DD27-3296-42A4-815E-6A42887351E2}" dt="2023-10-18T11:06:50.559" v="98" actId="1035"/>
          <ac:spMkLst>
            <pc:docMk/>
            <pc:sldMk cId="2632898411" sldId="1142"/>
            <ac:spMk id="8" creationId="{4A7EB837-C3F3-A545-F2D3-8C83D5E04BDD}"/>
          </ac:spMkLst>
        </pc:spChg>
        <pc:spChg chg="del mod">
          <ac:chgData name="Mag Selwa" userId="5dc855b3-2456-4cd0-96ca-6ce2d9ee3cae" providerId="ADAL" clId="{12E3DD27-3296-42A4-815E-6A42887351E2}" dt="2023-10-18T11:05:26.390" v="80" actId="478"/>
          <ac:spMkLst>
            <pc:docMk/>
            <pc:sldMk cId="2632898411" sldId="1142"/>
            <ac:spMk id="549890" creationId="{00000000-0000-0000-0000-000000000000}"/>
          </ac:spMkLst>
        </pc:spChg>
        <pc:spChg chg="mod">
          <ac:chgData name="Mag Selwa" userId="5dc855b3-2456-4cd0-96ca-6ce2d9ee3cae" providerId="ADAL" clId="{12E3DD27-3296-42A4-815E-6A42887351E2}" dt="2023-10-18T11:06:09.691" v="87" actId="1076"/>
          <ac:spMkLst>
            <pc:docMk/>
            <pc:sldMk cId="2632898411" sldId="1142"/>
            <ac:spMk id="549891" creationId="{00000000-0000-0000-0000-000000000000}"/>
          </ac:spMkLst>
        </pc:spChg>
        <pc:picChg chg="mod">
          <ac:chgData name="Mag Selwa" userId="5dc855b3-2456-4cd0-96ca-6ce2d9ee3cae" providerId="ADAL" clId="{12E3DD27-3296-42A4-815E-6A42887351E2}" dt="2023-10-18T11:06:15.610" v="89" actId="14100"/>
          <ac:picMkLst>
            <pc:docMk/>
            <pc:sldMk cId="2632898411" sldId="1142"/>
            <ac:picMk id="3" creationId="{00000000-0000-0000-0000-000000000000}"/>
          </ac:picMkLst>
        </pc:picChg>
      </pc:sldChg>
      <pc:sldChg chg="addSp modSp add mod">
        <pc:chgData name="Mag Selwa" userId="5dc855b3-2456-4cd0-96ca-6ce2d9ee3cae" providerId="ADAL" clId="{12E3DD27-3296-42A4-815E-6A42887351E2}" dt="2023-10-18T11:08:11.409" v="135" actId="1076"/>
        <pc:sldMkLst>
          <pc:docMk/>
          <pc:sldMk cId="1214295496" sldId="1143"/>
        </pc:sldMkLst>
        <pc:spChg chg="add mod">
          <ac:chgData name="Mag Selwa" userId="5dc855b3-2456-4cd0-96ca-6ce2d9ee3cae" providerId="ADAL" clId="{12E3DD27-3296-42A4-815E-6A42887351E2}" dt="2023-10-18T11:07:32.857" v="109" actId="1038"/>
          <ac:spMkLst>
            <pc:docMk/>
            <pc:sldMk cId="1214295496" sldId="1143"/>
            <ac:spMk id="3" creationId="{4CF79F5B-507D-EF9D-3D6E-907482C99164}"/>
          </ac:spMkLst>
        </pc:spChg>
        <pc:spChg chg="add mod">
          <ac:chgData name="Mag Selwa" userId="5dc855b3-2456-4cd0-96ca-6ce2d9ee3cae" providerId="ADAL" clId="{12E3DD27-3296-42A4-815E-6A42887351E2}" dt="2023-10-18T11:07:38.397" v="113" actId="1036"/>
          <ac:spMkLst>
            <pc:docMk/>
            <pc:sldMk cId="1214295496" sldId="1143"/>
            <ac:spMk id="4" creationId="{5040A93B-3499-D120-0986-1AE94893B2A8}"/>
          </ac:spMkLst>
        </pc:spChg>
        <pc:spChg chg="add mod">
          <ac:chgData name="Mag Selwa" userId="5dc855b3-2456-4cd0-96ca-6ce2d9ee3cae" providerId="ADAL" clId="{12E3DD27-3296-42A4-815E-6A42887351E2}" dt="2023-10-18T11:07:42.700" v="115" actId="1076"/>
          <ac:spMkLst>
            <pc:docMk/>
            <pc:sldMk cId="1214295496" sldId="1143"/>
            <ac:spMk id="5" creationId="{FC7F54BF-665A-A2B8-5211-33CD66C257D4}"/>
          </ac:spMkLst>
        </pc:spChg>
        <pc:spChg chg="add mod">
          <ac:chgData name="Mag Selwa" userId="5dc855b3-2456-4cd0-96ca-6ce2d9ee3cae" providerId="ADAL" clId="{12E3DD27-3296-42A4-815E-6A42887351E2}" dt="2023-10-18T11:08:03.258" v="129" actId="1038"/>
          <ac:spMkLst>
            <pc:docMk/>
            <pc:sldMk cId="1214295496" sldId="1143"/>
            <ac:spMk id="6" creationId="{45120745-6E29-C0E0-0E2F-3549F91D1DE3}"/>
          </ac:spMkLst>
        </pc:spChg>
        <pc:spChg chg="add mod">
          <ac:chgData name="Mag Selwa" userId="5dc855b3-2456-4cd0-96ca-6ce2d9ee3cae" providerId="ADAL" clId="{12E3DD27-3296-42A4-815E-6A42887351E2}" dt="2023-10-18T11:08:00.798" v="127" actId="1038"/>
          <ac:spMkLst>
            <pc:docMk/>
            <pc:sldMk cId="1214295496" sldId="1143"/>
            <ac:spMk id="7" creationId="{4862124A-B227-C607-ECD0-2270EDB0646E}"/>
          </ac:spMkLst>
        </pc:spChg>
        <pc:spChg chg="add mod">
          <ac:chgData name="Mag Selwa" userId="5dc855b3-2456-4cd0-96ca-6ce2d9ee3cae" providerId="ADAL" clId="{12E3DD27-3296-42A4-815E-6A42887351E2}" dt="2023-10-18T11:08:02.031" v="128" actId="1038"/>
          <ac:spMkLst>
            <pc:docMk/>
            <pc:sldMk cId="1214295496" sldId="1143"/>
            <ac:spMk id="8" creationId="{3F5B66F6-D2E9-D7AB-E6DE-1AE059E0BAD1}"/>
          </ac:spMkLst>
        </pc:spChg>
        <pc:spChg chg="add mod">
          <ac:chgData name="Mag Selwa" userId="5dc855b3-2456-4cd0-96ca-6ce2d9ee3cae" providerId="ADAL" clId="{12E3DD27-3296-42A4-815E-6A42887351E2}" dt="2023-10-18T11:08:08.031" v="133" actId="1036"/>
          <ac:spMkLst>
            <pc:docMk/>
            <pc:sldMk cId="1214295496" sldId="1143"/>
            <ac:spMk id="9" creationId="{EF86EA68-4C73-B230-92B4-061C1F603F1D}"/>
          </ac:spMkLst>
        </pc:spChg>
        <pc:spChg chg="add mod">
          <ac:chgData name="Mag Selwa" userId="5dc855b3-2456-4cd0-96ca-6ce2d9ee3cae" providerId="ADAL" clId="{12E3DD27-3296-42A4-815E-6A42887351E2}" dt="2023-10-18T11:08:11.409" v="135" actId="1076"/>
          <ac:spMkLst>
            <pc:docMk/>
            <pc:sldMk cId="1214295496" sldId="1143"/>
            <ac:spMk id="10" creationId="{5CD1BB9B-EA4D-C91C-A14B-3E4A9F3846F6}"/>
          </ac:spMkLst>
        </pc:spChg>
        <pc:spChg chg="mod">
          <ac:chgData name="Mag Selwa" userId="5dc855b3-2456-4cd0-96ca-6ce2d9ee3cae" providerId="ADAL" clId="{12E3DD27-3296-42A4-815E-6A42887351E2}" dt="2023-10-18T11:07:22.656" v="103" actId="1076"/>
          <ac:spMkLst>
            <pc:docMk/>
            <pc:sldMk cId="1214295496" sldId="1143"/>
            <ac:spMk id="559106" creationId="{00000000-0000-0000-0000-000000000000}"/>
          </ac:spMkLst>
        </pc:spChg>
        <pc:picChg chg="mod">
          <ac:chgData name="Mag Selwa" userId="5dc855b3-2456-4cd0-96ca-6ce2d9ee3cae" providerId="ADAL" clId="{12E3DD27-3296-42A4-815E-6A42887351E2}" dt="2023-10-18T11:07:26.427" v="104" actId="1076"/>
          <ac:picMkLst>
            <pc:docMk/>
            <pc:sldMk cId="1214295496" sldId="1143"/>
            <ac:picMk id="2" creationId="{00000000-0000-0000-0000-000000000000}"/>
          </ac:picMkLst>
        </pc:picChg>
      </pc:sldChg>
      <pc:sldChg chg="modSp add mod">
        <pc:chgData name="Mag Selwa" userId="5dc855b3-2456-4cd0-96ca-6ce2d9ee3cae" providerId="ADAL" clId="{12E3DD27-3296-42A4-815E-6A42887351E2}" dt="2023-10-18T13:18:14.114" v="1351" actId="255"/>
        <pc:sldMkLst>
          <pc:docMk/>
          <pc:sldMk cId="149886818" sldId="1205"/>
        </pc:sldMkLst>
        <pc:spChg chg="mod">
          <ac:chgData name="Mag Selwa" userId="5dc855b3-2456-4cd0-96ca-6ce2d9ee3cae" providerId="ADAL" clId="{12E3DD27-3296-42A4-815E-6A42887351E2}" dt="2023-10-18T13:18:14.114" v="1351" actId="255"/>
          <ac:spMkLst>
            <pc:docMk/>
            <pc:sldMk cId="149886818" sldId="1205"/>
            <ac:spMk id="15362" creationId="{00000000-0000-0000-0000-000000000000}"/>
          </ac:spMkLst>
        </pc:spChg>
        <pc:spChg chg="mod">
          <ac:chgData name="Mag Selwa" userId="5dc855b3-2456-4cd0-96ca-6ce2d9ee3cae" providerId="ADAL" clId="{12E3DD27-3296-42A4-815E-6A42887351E2}" dt="2023-10-18T13:18:04.704" v="1350" actId="207"/>
          <ac:spMkLst>
            <pc:docMk/>
            <pc:sldMk cId="149886818" sldId="1205"/>
            <ac:spMk id="15363" creationId="{00000000-0000-0000-0000-000000000000}"/>
          </ac:spMkLst>
        </pc:spChg>
      </pc:sldChg>
      <pc:sldChg chg="modSp add mod">
        <pc:chgData name="Mag Selwa" userId="5dc855b3-2456-4cd0-96ca-6ce2d9ee3cae" providerId="ADAL" clId="{12E3DD27-3296-42A4-815E-6A42887351E2}" dt="2023-10-18T13:18:56.815" v="1359" actId="1076"/>
        <pc:sldMkLst>
          <pc:docMk/>
          <pc:sldMk cId="2088707144" sldId="1206"/>
        </pc:sldMkLst>
        <pc:spChg chg="mod">
          <ac:chgData name="Mag Selwa" userId="5dc855b3-2456-4cd0-96ca-6ce2d9ee3cae" providerId="ADAL" clId="{12E3DD27-3296-42A4-815E-6A42887351E2}" dt="2023-10-18T13:18:56.815" v="1359" actId="1076"/>
          <ac:spMkLst>
            <pc:docMk/>
            <pc:sldMk cId="2088707144" sldId="1206"/>
            <ac:spMk id="8194" creationId="{00000000-0000-0000-0000-000000000000}"/>
          </ac:spMkLst>
        </pc:spChg>
        <pc:spChg chg="mod">
          <ac:chgData name="Mag Selwa" userId="5dc855b3-2456-4cd0-96ca-6ce2d9ee3cae" providerId="ADAL" clId="{12E3DD27-3296-42A4-815E-6A42887351E2}" dt="2023-10-18T13:18:46.876" v="1358" actId="255"/>
          <ac:spMkLst>
            <pc:docMk/>
            <pc:sldMk cId="2088707144" sldId="1206"/>
            <ac:spMk id="8195" creationId="{00000000-0000-0000-0000-000000000000}"/>
          </ac:spMkLst>
        </pc:spChg>
      </pc:sldChg>
      <pc:sldChg chg="addSp modSp add mod">
        <pc:chgData name="Mag Selwa" userId="5dc855b3-2456-4cd0-96ca-6ce2d9ee3cae" providerId="ADAL" clId="{12E3DD27-3296-42A4-815E-6A42887351E2}" dt="2023-10-18T13:20:19.726" v="1446" actId="1038"/>
        <pc:sldMkLst>
          <pc:docMk/>
          <pc:sldMk cId="1414181070" sldId="1209"/>
        </pc:sldMkLst>
        <pc:spChg chg="add mod">
          <ac:chgData name="Mag Selwa" userId="5dc855b3-2456-4cd0-96ca-6ce2d9ee3cae" providerId="ADAL" clId="{12E3DD27-3296-42A4-815E-6A42887351E2}" dt="2023-10-18T13:20:19.726" v="1446" actId="1038"/>
          <ac:spMkLst>
            <pc:docMk/>
            <pc:sldMk cId="1414181070" sldId="1209"/>
            <ac:spMk id="3" creationId="{60274720-D4A5-8170-842E-69C03ACBE5F3}"/>
          </ac:spMkLst>
        </pc:spChg>
        <pc:spChg chg="add mod">
          <ac:chgData name="Mag Selwa" userId="5dc855b3-2456-4cd0-96ca-6ce2d9ee3cae" providerId="ADAL" clId="{12E3DD27-3296-42A4-815E-6A42887351E2}" dt="2023-10-18T13:20:15.216" v="1443" actId="1038"/>
          <ac:spMkLst>
            <pc:docMk/>
            <pc:sldMk cId="1414181070" sldId="1209"/>
            <ac:spMk id="4" creationId="{668C6CD6-4AA1-1C7C-29D7-F43B39B8CC4A}"/>
          </ac:spMkLst>
        </pc:spChg>
        <pc:spChg chg="add mod">
          <ac:chgData name="Mag Selwa" userId="5dc855b3-2456-4cd0-96ca-6ce2d9ee3cae" providerId="ADAL" clId="{12E3DD27-3296-42A4-815E-6A42887351E2}" dt="2023-10-18T13:20:11.841" v="1440" actId="1038"/>
          <ac:spMkLst>
            <pc:docMk/>
            <pc:sldMk cId="1414181070" sldId="1209"/>
            <ac:spMk id="5" creationId="{85A94A39-6210-B700-24DC-EE539640DFC2}"/>
          </ac:spMkLst>
        </pc:spChg>
        <pc:spChg chg="mod">
          <ac:chgData name="Mag Selwa" userId="5dc855b3-2456-4cd0-96ca-6ce2d9ee3cae" providerId="ADAL" clId="{12E3DD27-3296-42A4-815E-6A42887351E2}" dt="2023-10-18T13:19:33.823" v="1428" actId="255"/>
          <ac:spMkLst>
            <pc:docMk/>
            <pc:sldMk cId="1414181070" sldId="1209"/>
            <ac:spMk id="11275" creationId="{00000000-0000-0000-0000-000000000000}"/>
          </ac:spMkLst>
        </pc:spChg>
        <pc:picChg chg="mod">
          <ac:chgData name="Mag Selwa" userId="5dc855b3-2456-4cd0-96ca-6ce2d9ee3cae" providerId="ADAL" clId="{12E3DD27-3296-42A4-815E-6A42887351E2}" dt="2023-10-18T13:19:55.597" v="1430" actId="1076"/>
          <ac:picMkLst>
            <pc:docMk/>
            <pc:sldMk cId="1414181070" sldId="1209"/>
            <ac:picMk id="2" creationId="{00000000-0000-0000-0000-000000000000}"/>
          </ac:picMkLst>
        </pc:picChg>
      </pc:sldChg>
      <pc:sldChg chg="modSp add mod">
        <pc:chgData name="Mag Selwa" userId="5dc855b3-2456-4cd0-96ca-6ce2d9ee3cae" providerId="ADAL" clId="{12E3DD27-3296-42A4-815E-6A42887351E2}" dt="2023-10-18T13:21:17.883" v="1456" actId="207"/>
        <pc:sldMkLst>
          <pc:docMk/>
          <pc:sldMk cId="205129649" sldId="1211"/>
        </pc:sldMkLst>
        <pc:spChg chg="mod">
          <ac:chgData name="Mag Selwa" userId="5dc855b3-2456-4cd0-96ca-6ce2d9ee3cae" providerId="ADAL" clId="{12E3DD27-3296-42A4-815E-6A42887351E2}" dt="2023-10-18T13:20:28.698" v="1448" actId="1076"/>
          <ac:spMkLst>
            <pc:docMk/>
            <pc:sldMk cId="205129649" sldId="1211"/>
            <ac:spMk id="21506" creationId="{00000000-0000-0000-0000-000000000000}"/>
          </ac:spMkLst>
        </pc:spChg>
        <pc:spChg chg="mod">
          <ac:chgData name="Mag Selwa" userId="5dc855b3-2456-4cd0-96ca-6ce2d9ee3cae" providerId="ADAL" clId="{12E3DD27-3296-42A4-815E-6A42887351E2}" dt="2023-10-18T13:21:17.883" v="1456" actId="207"/>
          <ac:spMkLst>
            <pc:docMk/>
            <pc:sldMk cId="205129649" sldId="1211"/>
            <ac:spMk id="21507" creationId="{00000000-0000-0000-0000-000000000000}"/>
          </ac:spMkLst>
        </pc:spChg>
      </pc:sldChg>
      <pc:sldChg chg="modSp add mod">
        <pc:chgData name="Mag Selwa" userId="5dc855b3-2456-4cd0-96ca-6ce2d9ee3cae" providerId="ADAL" clId="{12E3DD27-3296-42A4-815E-6A42887351E2}" dt="2023-10-18T13:23:54.163" v="1499" actId="207"/>
        <pc:sldMkLst>
          <pc:docMk/>
          <pc:sldMk cId="4265334161" sldId="1213"/>
        </pc:sldMkLst>
        <pc:spChg chg="mod">
          <ac:chgData name="Mag Selwa" userId="5dc855b3-2456-4cd0-96ca-6ce2d9ee3cae" providerId="ADAL" clId="{12E3DD27-3296-42A4-815E-6A42887351E2}" dt="2023-10-18T13:23:33.875" v="1493" actId="1076"/>
          <ac:spMkLst>
            <pc:docMk/>
            <pc:sldMk cId="4265334161" sldId="1213"/>
            <ac:spMk id="29698" creationId="{00000000-0000-0000-0000-000000000000}"/>
          </ac:spMkLst>
        </pc:spChg>
        <pc:spChg chg="mod">
          <ac:chgData name="Mag Selwa" userId="5dc855b3-2456-4cd0-96ca-6ce2d9ee3cae" providerId="ADAL" clId="{12E3DD27-3296-42A4-815E-6A42887351E2}" dt="2023-10-18T13:23:54.163" v="1499" actId="207"/>
          <ac:spMkLst>
            <pc:docMk/>
            <pc:sldMk cId="4265334161" sldId="1213"/>
            <ac:spMk id="29699" creationId="{00000000-0000-0000-0000-000000000000}"/>
          </ac:spMkLst>
        </pc:spChg>
      </pc:sldChg>
      <pc:sldChg chg="modSp add mod">
        <pc:chgData name="Mag Selwa" userId="5dc855b3-2456-4cd0-96ca-6ce2d9ee3cae" providerId="ADAL" clId="{12E3DD27-3296-42A4-815E-6A42887351E2}" dt="2023-10-18T13:25:26.570" v="1520" actId="1035"/>
        <pc:sldMkLst>
          <pc:docMk/>
          <pc:sldMk cId="3796609520" sldId="1215"/>
        </pc:sldMkLst>
        <pc:spChg chg="mod">
          <ac:chgData name="Mag Selwa" userId="5dc855b3-2456-4cd0-96ca-6ce2d9ee3cae" providerId="ADAL" clId="{12E3DD27-3296-42A4-815E-6A42887351E2}" dt="2023-10-18T13:24:05.133" v="1501" actId="1076"/>
          <ac:spMkLst>
            <pc:docMk/>
            <pc:sldMk cId="3796609520" sldId="1215"/>
            <ac:spMk id="25602" creationId="{00000000-0000-0000-0000-000000000000}"/>
          </ac:spMkLst>
        </pc:spChg>
        <pc:spChg chg="mod">
          <ac:chgData name="Mag Selwa" userId="5dc855b3-2456-4cd0-96ca-6ce2d9ee3cae" providerId="ADAL" clId="{12E3DD27-3296-42A4-815E-6A42887351E2}" dt="2023-10-18T13:25:26.570" v="1520" actId="1035"/>
          <ac:spMkLst>
            <pc:docMk/>
            <pc:sldMk cId="3796609520" sldId="1215"/>
            <ac:spMk id="25603" creationId="{00000000-0000-0000-0000-000000000000}"/>
          </ac:spMkLst>
        </pc:spChg>
      </pc:sldChg>
      <pc:sldChg chg="modSp add mod">
        <pc:chgData name="Mag Selwa" userId="5dc855b3-2456-4cd0-96ca-6ce2d9ee3cae" providerId="ADAL" clId="{12E3DD27-3296-42A4-815E-6A42887351E2}" dt="2023-10-18T13:27:08.892" v="1582" actId="255"/>
        <pc:sldMkLst>
          <pc:docMk/>
          <pc:sldMk cId="1895216451" sldId="1216"/>
        </pc:sldMkLst>
        <pc:spChg chg="mod">
          <ac:chgData name="Mag Selwa" userId="5dc855b3-2456-4cd0-96ca-6ce2d9ee3cae" providerId="ADAL" clId="{12E3DD27-3296-42A4-815E-6A42887351E2}" dt="2023-10-18T13:25:35.754" v="1522" actId="1076"/>
          <ac:spMkLst>
            <pc:docMk/>
            <pc:sldMk cId="1895216451" sldId="1216"/>
            <ac:spMk id="26626" creationId="{00000000-0000-0000-0000-000000000000}"/>
          </ac:spMkLst>
        </pc:spChg>
        <pc:spChg chg="mod">
          <ac:chgData name="Mag Selwa" userId="5dc855b3-2456-4cd0-96ca-6ce2d9ee3cae" providerId="ADAL" clId="{12E3DD27-3296-42A4-815E-6A42887351E2}" dt="2023-10-18T13:27:08.892" v="1582" actId="255"/>
          <ac:spMkLst>
            <pc:docMk/>
            <pc:sldMk cId="1895216451" sldId="1216"/>
            <ac:spMk id="26627" creationId="{00000000-0000-0000-0000-000000000000}"/>
          </ac:spMkLst>
        </pc:spChg>
      </pc:sldChg>
      <pc:sldChg chg="modSp add mod">
        <pc:chgData name="Mag Selwa" userId="5dc855b3-2456-4cd0-96ca-6ce2d9ee3cae" providerId="ADAL" clId="{12E3DD27-3296-42A4-815E-6A42887351E2}" dt="2023-10-18T13:27:15.183" v="1583" actId="255"/>
        <pc:sldMkLst>
          <pc:docMk/>
          <pc:sldMk cId="989521376" sldId="1217"/>
        </pc:sldMkLst>
        <pc:spChg chg="mod">
          <ac:chgData name="Mag Selwa" userId="5dc855b3-2456-4cd0-96ca-6ce2d9ee3cae" providerId="ADAL" clId="{12E3DD27-3296-42A4-815E-6A42887351E2}" dt="2023-10-18T13:26:01.124" v="1529" actId="1076"/>
          <ac:spMkLst>
            <pc:docMk/>
            <pc:sldMk cId="989521376" sldId="1217"/>
            <ac:spMk id="28674" creationId="{00000000-0000-0000-0000-000000000000}"/>
          </ac:spMkLst>
        </pc:spChg>
        <pc:spChg chg="mod">
          <ac:chgData name="Mag Selwa" userId="5dc855b3-2456-4cd0-96ca-6ce2d9ee3cae" providerId="ADAL" clId="{12E3DD27-3296-42A4-815E-6A42887351E2}" dt="2023-10-18T13:27:15.183" v="1583" actId="255"/>
          <ac:spMkLst>
            <pc:docMk/>
            <pc:sldMk cId="989521376" sldId="1217"/>
            <ac:spMk id="28675" creationId="{00000000-0000-0000-0000-000000000000}"/>
          </ac:spMkLst>
        </pc:spChg>
      </pc:sldChg>
      <pc:sldChg chg="modSp add mod">
        <pc:chgData name="Mag Selwa" userId="5dc855b3-2456-4cd0-96ca-6ce2d9ee3cae" providerId="ADAL" clId="{12E3DD27-3296-42A4-815E-6A42887351E2}" dt="2023-10-18T13:27:55.060" v="1591" actId="255"/>
        <pc:sldMkLst>
          <pc:docMk/>
          <pc:sldMk cId="3154707876" sldId="1218"/>
        </pc:sldMkLst>
        <pc:spChg chg="mod">
          <ac:chgData name="Mag Selwa" userId="5dc855b3-2456-4cd0-96ca-6ce2d9ee3cae" providerId="ADAL" clId="{12E3DD27-3296-42A4-815E-6A42887351E2}" dt="2023-10-18T13:27:23.970" v="1585" actId="255"/>
          <ac:spMkLst>
            <pc:docMk/>
            <pc:sldMk cId="3154707876" sldId="1218"/>
            <ac:spMk id="32770" creationId="{00000000-0000-0000-0000-000000000000}"/>
          </ac:spMkLst>
        </pc:spChg>
        <pc:spChg chg="mod">
          <ac:chgData name="Mag Selwa" userId="5dc855b3-2456-4cd0-96ca-6ce2d9ee3cae" providerId="ADAL" clId="{12E3DD27-3296-42A4-815E-6A42887351E2}" dt="2023-10-18T13:27:55.060" v="1591" actId="255"/>
          <ac:spMkLst>
            <pc:docMk/>
            <pc:sldMk cId="3154707876" sldId="1218"/>
            <ac:spMk id="32771" creationId="{00000000-0000-0000-0000-000000000000}"/>
          </ac:spMkLst>
        </pc:spChg>
      </pc:sldChg>
      <pc:sldChg chg="modSp add mod">
        <pc:chgData name="Mag Selwa" userId="5dc855b3-2456-4cd0-96ca-6ce2d9ee3cae" providerId="ADAL" clId="{12E3DD27-3296-42A4-815E-6A42887351E2}" dt="2023-10-18T13:33:40.374" v="1602" actId="6549"/>
        <pc:sldMkLst>
          <pc:docMk/>
          <pc:sldMk cId="523515542" sldId="1219"/>
        </pc:sldMkLst>
        <pc:spChg chg="mod">
          <ac:chgData name="Mag Selwa" userId="5dc855b3-2456-4cd0-96ca-6ce2d9ee3cae" providerId="ADAL" clId="{12E3DD27-3296-42A4-815E-6A42887351E2}" dt="2023-10-18T13:33:06.757" v="1593" actId="255"/>
          <ac:spMkLst>
            <pc:docMk/>
            <pc:sldMk cId="523515542" sldId="1219"/>
            <ac:spMk id="33794" creationId="{00000000-0000-0000-0000-000000000000}"/>
          </ac:spMkLst>
        </pc:spChg>
        <pc:spChg chg="mod">
          <ac:chgData name="Mag Selwa" userId="5dc855b3-2456-4cd0-96ca-6ce2d9ee3cae" providerId="ADAL" clId="{12E3DD27-3296-42A4-815E-6A42887351E2}" dt="2023-10-18T13:33:40.374" v="1602" actId="6549"/>
          <ac:spMkLst>
            <pc:docMk/>
            <pc:sldMk cId="523515542" sldId="1219"/>
            <ac:spMk id="33795" creationId="{00000000-0000-0000-0000-000000000000}"/>
          </ac:spMkLst>
        </pc:spChg>
      </pc:sldChg>
      <pc:sldChg chg="modSp add mod">
        <pc:chgData name="Mag Selwa" userId="5dc855b3-2456-4cd0-96ca-6ce2d9ee3cae" providerId="ADAL" clId="{12E3DD27-3296-42A4-815E-6A42887351E2}" dt="2023-10-18T13:34:14.458" v="1612" actId="20577"/>
        <pc:sldMkLst>
          <pc:docMk/>
          <pc:sldMk cId="4032990856" sldId="1241"/>
        </pc:sldMkLst>
        <pc:spChg chg="mod">
          <ac:chgData name="Mag Selwa" userId="5dc855b3-2456-4cd0-96ca-6ce2d9ee3cae" providerId="ADAL" clId="{12E3DD27-3296-42A4-815E-6A42887351E2}" dt="2023-10-18T13:33:49.659" v="1603" actId="1076"/>
          <ac:spMkLst>
            <pc:docMk/>
            <pc:sldMk cId="4032990856" sldId="1241"/>
            <ac:spMk id="23555" creationId="{00000000-0000-0000-0000-000000000000}"/>
          </ac:spMkLst>
        </pc:spChg>
        <pc:spChg chg="mod">
          <ac:chgData name="Mag Selwa" userId="5dc855b3-2456-4cd0-96ca-6ce2d9ee3cae" providerId="ADAL" clId="{12E3DD27-3296-42A4-815E-6A42887351E2}" dt="2023-10-18T13:33:54.195" v="1604" actId="1076"/>
          <ac:spMkLst>
            <pc:docMk/>
            <pc:sldMk cId="4032990856" sldId="1241"/>
            <ac:spMk id="33794" creationId="{00000000-0000-0000-0000-000000000000}"/>
          </ac:spMkLst>
        </pc:spChg>
        <pc:spChg chg="mod">
          <ac:chgData name="Mag Selwa" userId="5dc855b3-2456-4cd0-96ca-6ce2d9ee3cae" providerId="ADAL" clId="{12E3DD27-3296-42A4-815E-6A42887351E2}" dt="2023-10-18T13:34:14.458" v="1612" actId="20577"/>
          <ac:spMkLst>
            <pc:docMk/>
            <pc:sldMk cId="4032990856" sldId="1241"/>
            <ac:spMk id="33795" creationId="{00000000-0000-0000-0000-000000000000}"/>
          </ac:spMkLst>
        </pc:spChg>
      </pc:sldChg>
      <pc:sldChg chg="modSp add mod">
        <pc:chgData name="Mag Selwa" userId="5dc855b3-2456-4cd0-96ca-6ce2d9ee3cae" providerId="ADAL" clId="{12E3DD27-3296-42A4-815E-6A42887351E2}" dt="2023-10-18T13:34:12.358" v="1611" actId="20577"/>
        <pc:sldMkLst>
          <pc:docMk/>
          <pc:sldMk cId="3528716768" sldId="1242"/>
        </pc:sldMkLst>
        <pc:spChg chg="mod">
          <ac:chgData name="Mag Selwa" userId="5dc855b3-2456-4cd0-96ca-6ce2d9ee3cae" providerId="ADAL" clId="{12E3DD27-3296-42A4-815E-6A42887351E2}" dt="2023-10-18T13:34:00.764" v="1607" actId="1035"/>
          <ac:spMkLst>
            <pc:docMk/>
            <pc:sldMk cId="3528716768" sldId="1242"/>
            <ac:spMk id="26627" creationId="{00000000-0000-0000-0000-000000000000}"/>
          </ac:spMkLst>
        </pc:spChg>
        <pc:spChg chg="mod">
          <ac:chgData name="Mag Selwa" userId="5dc855b3-2456-4cd0-96ca-6ce2d9ee3cae" providerId="ADAL" clId="{12E3DD27-3296-42A4-815E-6A42887351E2}" dt="2023-10-18T13:34:03.804" v="1608" actId="1076"/>
          <ac:spMkLst>
            <pc:docMk/>
            <pc:sldMk cId="3528716768" sldId="1242"/>
            <ac:spMk id="35842" creationId="{00000000-0000-0000-0000-000000000000}"/>
          </ac:spMkLst>
        </pc:spChg>
        <pc:spChg chg="mod">
          <ac:chgData name="Mag Selwa" userId="5dc855b3-2456-4cd0-96ca-6ce2d9ee3cae" providerId="ADAL" clId="{12E3DD27-3296-42A4-815E-6A42887351E2}" dt="2023-10-18T13:34:12.358" v="1611" actId="20577"/>
          <ac:spMkLst>
            <pc:docMk/>
            <pc:sldMk cId="3528716768" sldId="1242"/>
            <ac:spMk id="35843" creationId="{00000000-0000-0000-0000-000000000000}"/>
          </ac:spMkLst>
        </pc:spChg>
      </pc:sldChg>
      <pc:sldChg chg="modSp add mod">
        <pc:chgData name="Mag Selwa" userId="5dc855b3-2456-4cd0-96ca-6ce2d9ee3cae" providerId="ADAL" clId="{12E3DD27-3296-42A4-815E-6A42887351E2}" dt="2023-10-18T13:34:09.459" v="1610" actId="6549"/>
        <pc:sldMkLst>
          <pc:docMk/>
          <pc:sldMk cId="4013364373" sldId="1245"/>
        </pc:sldMkLst>
        <pc:spChg chg="mod">
          <ac:chgData name="Mag Selwa" userId="5dc855b3-2456-4cd0-96ca-6ce2d9ee3cae" providerId="ADAL" clId="{12E3DD27-3296-42A4-815E-6A42887351E2}" dt="2023-10-18T13:34:07.749" v="1609" actId="1076"/>
          <ac:spMkLst>
            <pc:docMk/>
            <pc:sldMk cId="4013364373" sldId="1245"/>
            <ac:spMk id="29699" creationId="{00000000-0000-0000-0000-000000000000}"/>
          </ac:spMkLst>
        </pc:spChg>
        <pc:spChg chg="mod">
          <ac:chgData name="Mag Selwa" userId="5dc855b3-2456-4cd0-96ca-6ce2d9ee3cae" providerId="ADAL" clId="{12E3DD27-3296-42A4-815E-6A42887351E2}" dt="2023-10-18T11:01:34.588" v="49" actId="27636"/>
          <ac:spMkLst>
            <pc:docMk/>
            <pc:sldMk cId="4013364373" sldId="1245"/>
            <ac:spMk id="41986" creationId="{00000000-0000-0000-0000-000000000000}"/>
          </ac:spMkLst>
        </pc:spChg>
        <pc:spChg chg="mod">
          <ac:chgData name="Mag Selwa" userId="5dc855b3-2456-4cd0-96ca-6ce2d9ee3cae" providerId="ADAL" clId="{12E3DD27-3296-42A4-815E-6A42887351E2}" dt="2023-10-18T13:34:09.459" v="1610" actId="6549"/>
          <ac:spMkLst>
            <pc:docMk/>
            <pc:sldMk cId="4013364373" sldId="1245"/>
            <ac:spMk id="41987" creationId="{00000000-0000-0000-0000-000000000000}"/>
          </ac:spMkLst>
        </pc:spChg>
      </pc:sldChg>
      <pc:sldChg chg="modSp add mod">
        <pc:chgData name="Mag Selwa" userId="5dc855b3-2456-4cd0-96ca-6ce2d9ee3cae" providerId="ADAL" clId="{12E3DD27-3296-42A4-815E-6A42887351E2}" dt="2023-10-18T13:34:51.493" v="1621" actId="255"/>
        <pc:sldMkLst>
          <pc:docMk/>
          <pc:sldMk cId="67938738" sldId="1246"/>
        </pc:sldMkLst>
        <pc:spChg chg="mod">
          <ac:chgData name="Mag Selwa" userId="5dc855b3-2456-4cd0-96ca-6ce2d9ee3cae" providerId="ADAL" clId="{12E3DD27-3296-42A4-815E-6A42887351E2}" dt="2023-10-18T13:34:26.131" v="1614" actId="1076"/>
          <ac:spMkLst>
            <pc:docMk/>
            <pc:sldMk cId="67938738" sldId="1246"/>
            <ac:spMk id="30723" creationId="{00000000-0000-0000-0000-000000000000}"/>
          </ac:spMkLst>
        </pc:spChg>
        <pc:spChg chg="mod">
          <ac:chgData name="Mag Selwa" userId="5dc855b3-2456-4cd0-96ca-6ce2d9ee3cae" providerId="ADAL" clId="{12E3DD27-3296-42A4-815E-6A42887351E2}" dt="2023-10-18T13:34:51.493" v="1621" actId="255"/>
          <ac:spMkLst>
            <pc:docMk/>
            <pc:sldMk cId="67938738" sldId="1246"/>
            <ac:spMk id="44034" creationId="{00000000-0000-0000-0000-000000000000}"/>
          </ac:spMkLst>
        </pc:spChg>
        <pc:spChg chg="mod">
          <ac:chgData name="Mag Selwa" userId="5dc855b3-2456-4cd0-96ca-6ce2d9ee3cae" providerId="ADAL" clId="{12E3DD27-3296-42A4-815E-6A42887351E2}" dt="2023-10-18T13:34:23.972" v="1613" actId="20577"/>
          <ac:spMkLst>
            <pc:docMk/>
            <pc:sldMk cId="67938738" sldId="1246"/>
            <ac:spMk id="44035" creationId="{00000000-0000-0000-0000-000000000000}"/>
          </ac:spMkLst>
        </pc:spChg>
      </pc:sldChg>
      <pc:sldChg chg="modSp add mod">
        <pc:chgData name="Mag Selwa" userId="5dc855b3-2456-4cd0-96ca-6ce2d9ee3cae" providerId="ADAL" clId="{12E3DD27-3296-42A4-815E-6A42887351E2}" dt="2023-10-18T13:35:26.708" v="1650" actId="20577"/>
        <pc:sldMkLst>
          <pc:docMk/>
          <pc:sldMk cId="3486672914" sldId="1247"/>
        </pc:sldMkLst>
        <pc:spChg chg="mod">
          <ac:chgData name="Mag Selwa" userId="5dc855b3-2456-4cd0-96ca-6ce2d9ee3cae" providerId="ADAL" clId="{12E3DD27-3296-42A4-815E-6A42887351E2}" dt="2023-10-18T13:34:59.851" v="1622" actId="1076"/>
          <ac:spMkLst>
            <pc:docMk/>
            <pc:sldMk cId="3486672914" sldId="1247"/>
            <ac:spMk id="31747" creationId="{00000000-0000-0000-0000-000000000000}"/>
          </ac:spMkLst>
        </pc:spChg>
        <pc:spChg chg="mod">
          <ac:chgData name="Mag Selwa" userId="5dc855b3-2456-4cd0-96ca-6ce2d9ee3cae" providerId="ADAL" clId="{12E3DD27-3296-42A4-815E-6A42887351E2}" dt="2023-10-18T13:35:12.797" v="1647" actId="6549"/>
          <ac:spMkLst>
            <pc:docMk/>
            <pc:sldMk cId="3486672914" sldId="1247"/>
            <ac:spMk id="46082" creationId="{00000000-0000-0000-0000-000000000000}"/>
          </ac:spMkLst>
        </pc:spChg>
        <pc:spChg chg="mod">
          <ac:chgData name="Mag Selwa" userId="5dc855b3-2456-4cd0-96ca-6ce2d9ee3cae" providerId="ADAL" clId="{12E3DD27-3296-42A4-815E-6A42887351E2}" dt="2023-10-18T13:35:26.708" v="1650" actId="20577"/>
          <ac:spMkLst>
            <pc:docMk/>
            <pc:sldMk cId="3486672914" sldId="1247"/>
            <ac:spMk id="46083" creationId="{00000000-0000-0000-0000-000000000000}"/>
          </ac:spMkLst>
        </pc:spChg>
      </pc:sldChg>
      <pc:sldChg chg="modSp add mod">
        <pc:chgData name="Mag Selwa" userId="5dc855b3-2456-4cd0-96ca-6ce2d9ee3cae" providerId="ADAL" clId="{12E3DD27-3296-42A4-815E-6A42887351E2}" dt="2023-10-19T10:02:30.184" v="2313" actId="14100"/>
        <pc:sldMkLst>
          <pc:docMk/>
          <pc:sldMk cId="2629562737" sldId="1252"/>
        </pc:sldMkLst>
        <pc:spChg chg="mod">
          <ac:chgData name="Mag Selwa" userId="5dc855b3-2456-4cd0-96ca-6ce2d9ee3cae" providerId="ADAL" clId="{12E3DD27-3296-42A4-815E-6A42887351E2}" dt="2023-10-18T13:35:22.443" v="1648" actId="1076"/>
          <ac:spMkLst>
            <pc:docMk/>
            <pc:sldMk cId="2629562737" sldId="1252"/>
            <ac:spMk id="18435" creationId="{00000000-0000-0000-0000-000000000000}"/>
          </ac:spMkLst>
        </pc:spChg>
        <pc:spChg chg="mod">
          <ac:chgData name="Mag Selwa" userId="5dc855b3-2456-4cd0-96ca-6ce2d9ee3cae" providerId="ADAL" clId="{12E3DD27-3296-42A4-815E-6A42887351E2}" dt="2023-10-19T10:02:30.184" v="2313" actId="14100"/>
          <ac:spMkLst>
            <pc:docMk/>
            <pc:sldMk cId="2629562737" sldId="1252"/>
            <ac:spMk id="52226" creationId="{00000000-0000-0000-0000-000000000000}"/>
          </ac:spMkLst>
        </pc:spChg>
        <pc:spChg chg="mod">
          <ac:chgData name="Mag Selwa" userId="5dc855b3-2456-4cd0-96ca-6ce2d9ee3cae" providerId="ADAL" clId="{12E3DD27-3296-42A4-815E-6A42887351E2}" dt="2023-10-18T13:35:24.613" v="1649" actId="20577"/>
          <ac:spMkLst>
            <pc:docMk/>
            <pc:sldMk cId="2629562737" sldId="1252"/>
            <ac:spMk id="52227" creationId="{00000000-0000-0000-0000-000000000000}"/>
          </ac:spMkLst>
        </pc:spChg>
      </pc:sldChg>
      <pc:sldChg chg="modSp add mod">
        <pc:chgData name="Mag Selwa" userId="5dc855b3-2456-4cd0-96ca-6ce2d9ee3cae" providerId="ADAL" clId="{12E3DD27-3296-42A4-815E-6A42887351E2}" dt="2023-10-18T13:36:53.402" v="1708" actId="313"/>
        <pc:sldMkLst>
          <pc:docMk/>
          <pc:sldMk cId="1570821742" sldId="1253"/>
        </pc:sldMkLst>
        <pc:spChg chg="mod">
          <ac:chgData name="Mag Selwa" userId="5dc855b3-2456-4cd0-96ca-6ce2d9ee3cae" providerId="ADAL" clId="{12E3DD27-3296-42A4-815E-6A42887351E2}" dt="2023-10-18T13:35:47.723" v="1657" actId="1076"/>
          <ac:spMkLst>
            <pc:docMk/>
            <pc:sldMk cId="1570821742" sldId="1253"/>
            <ac:spMk id="19459" creationId="{00000000-0000-0000-0000-000000000000}"/>
          </ac:spMkLst>
        </pc:spChg>
        <pc:spChg chg="mod">
          <ac:chgData name="Mag Selwa" userId="5dc855b3-2456-4cd0-96ca-6ce2d9ee3cae" providerId="ADAL" clId="{12E3DD27-3296-42A4-815E-6A42887351E2}" dt="2023-10-18T13:36:53.402" v="1708" actId="313"/>
          <ac:spMkLst>
            <pc:docMk/>
            <pc:sldMk cId="1570821742" sldId="1253"/>
            <ac:spMk id="19460" creationId="{00000000-0000-0000-0000-000000000000}"/>
          </ac:spMkLst>
        </pc:spChg>
        <pc:spChg chg="mod">
          <ac:chgData name="Mag Selwa" userId="5dc855b3-2456-4cd0-96ca-6ce2d9ee3cae" providerId="ADAL" clId="{12E3DD27-3296-42A4-815E-6A42887351E2}" dt="2023-10-18T13:35:45.316" v="1656" actId="20577"/>
          <ac:spMkLst>
            <pc:docMk/>
            <pc:sldMk cId="1570821742" sldId="1253"/>
            <ac:spMk id="53251" creationId="{00000000-0000-0000-0000-000000000000}"/>
          </ac:spMkLst>
        </pc:spChg>
      </pc:sldChg>
      <pc:sldChg chg="modSp add mod">
        <pc:chgData name="Mag Selwa" userId="5dc855b3-2456-4cd0-96ca-6ce2d9ee3cae" providerId="ADAL" clId="{12E3DD27-3296-42A4-815E-6A42887351E2}" dt="2023-10-18T13:37:18.662" v="1718" actId="6549"/>
        <pc:sldMkLst>
          <pc:docMk/>
          <pc:sldMk cId="4037055104" sldId="1254"/>
        </pc:sldMkLst>
        <pc:spChg chg="mod">
          <ac:chgData name="Mag Selwa" userId="5dc855b3-2456-4cd0-96ca-6ce2d9ee3cae" providerId="ADAL" clId="{12E3DD27-3296-42A4-815E-6A42887351E2}" dt="2023-10-18T13:37:01.452" v="1709" actId="1076"/>
          <ac:spMkLst>
            <pc:docMk/>
            <pc:sldMk cId="4037055104" sldId="1254"/>
            <ac:spMk id="6" creationId="{00000000-0000-0000-0000-000000000000}"/>
          </ac:spMkLst>
        </pc:spChg>
        <pc:spChg chg="mod">
          <ac:chgData name="Mag Selwa" userId="5dc855b3-2456-4cd0-96ca-6ce2d9ee3cae" providerId="ADAL" clId="{12E3DD27-3296-42A4-815E-6A42887351E2}" dt="2023-10-18T13:37:18.662" v="1718" actId="6549"/>
          <ac:spMkLst>
            <pc:docMk/>
            <pc:sldMk cId="4037055104" sldId="1254"/>
            <ac:spMk id="7" creationId="{00000000-0000-0000-0000-000000000000}"/>
          </ac:spMkLst>
        </pc:spChg>
        <pc:spChg chg="mod">
          <ac:chgData name="Mag Selwa" userId="5dc855b3-2456-4cd0-96ca-6ce2d9ee3cae" providerId="ADAL" clId="{12E3DD27-3296-42A4-815E-6A42887351E2}" dt="2023-10-18T13:37:03.348" v="1710" actId="6549"/>
          <ac:spMkLst>
            <pc:docMk/>
            <pc:sldMk cId="4037055104" sldId="1254"/>
            <ac:spMk id="55299" creationId="{00000000-0000-0000-0000-000000000000}"/>
          </ac:spMkLst>
        </pc:spChg>
      </pc:sldChg>
      <pc:sldChg chg="modSp add mod">
        <pc:chgData name="Mag Selwa" userId="5dc855b3-2456-4cd0-96ca-6ce2d9ee3cae" providerId="ADAL" clId="{12E3DD27-3296-42A4-815E-6A42887351E2}" dt="2023-10-18T13:37:31.155" v="1721" actId="1076"/>
        <pc:sldMkLst>
          <pc:docMk/>
          <pc:sldMk cId="3885282588" sldId="1256"/>
        </pc:sldMkLst>
        <pc:spChg chg="mod">
          <ac:chgData name="Mag Selwa" userId="5dc855b3-2456-4cd0-96ca-6ce2d9ee3cae" providerId="ADAL" clId="{12E3DD27-3296-42A4-815E-6A42887351E2}" dt="2023-10-18T13:37:24.159" v="1719" actId="1076"/>
          <ac:spMkLst>
            <pc:docMk/>
            <pc:sldMk cId="3885282588" sldId="1256"/>
            <ac:spMk id="41987" creationId="{00000000-0000-0000-0000-000000000000}"/>
          </ac:spMkLst>
        </pc:spChg>
        <pc:spChg chg="mod">
          <ac:chgData name="Mag Selwa" userId="5dc855b3-2456-4cd0-96ca-6ce2d9ee3cae" providerId="ADAL" clId="{12E3DD27-3296-42A4-815E-6A42887351E2}" dt="2023-10-18T13:37:31.155" v="1721" actId="1076"/>
          <ac:spMkLst>
            <pc:docMk/>
            <pc:sldMk cId="3885282588" sldId="1256"/>
            <ac:spMk id="57346" creationId="{00000000-0000-0000-0000-000000000000}"/>
          </ac:spMkLst>
        </pc:spChg>
        <pc:spChg chg="mod">
          <ac:chgData name="Mag Selwa" userId="5dc855b3-2456-4cd0-96ca-6ce2d9ee3cae" providerId="ADAL" clId="{12E3DD27-3296-42A4-815E-6A42887351E2}" dt="2023-10-18T13:37:25.734" v="1720" actId="6549"/>
          <ac:spMkLst>
            <pc:docMk/>
            <pc:sldMk cId="3885282588" sldId="1256"/>
            <ac:spMk id="57347" creationId="{00000000-0000-0000-0000-000000000000}"/>
          </ac:spMkLst>
        </pc:spChg>
      </pc:sldChg>
      <pc:sldChg chg="modSp add mod">
        <pc:chgData name="Mag Selwa" userId="5dc855b3-2456-4cd0-96ca-6ce2d9ee3cae" providerId="ADAL" clId="{12E3DD27-3296-42A4-815E-6A42887351E2}" dt="2023-10-18T13:37:40.357" v="1724" actId="1076"/>
        <pc:sldMkLst>
          <pc:docMk/>
          <pc:sldMk cId="951338147" sldId="1257"/>
        </pc:sldMkLst>
        <pc:spChg chg="mod">
          <ac:chgData name="Mag Selwa" userId="5dc855b3-2456-4cd0-96ca-6ce2d9ee3cae" providerId="ADAL" clId="{12E3DD27-3296-42A4-815E-6A42887351E2}" dt="2023-10-18T13:37:36.365" v="1722" actId="1076"/>
          <ac:spMkLst>
            <pc:docMk/>
            <pc:sldMk cId="951338147" sldId="1257"/>
            <ac:spMk id="43010" creationId="{00000000-0000-0000-0000-000000000000}"/>
          </ac:spMkLst>
        </pc:spChg>
        <pc:spChg chg="mod">
          <ac:chgData name="Mag Selwa" userId="5dc855b3-2456-4cd0-96ca-6ce2d9ee3cae" providerId="ADAL" clId="{12E3DD27-3296-42A4-815E-6A42887351E2}" dt="2023-10-18T13:37:40.357" v="1724" actId="1076"/>
          <ac:spMkLst>
            <pc:docMk/>
            <pc:sldMk cId="951338147" sldId="1257"/>
            <ac:spMk id="59394" creationId="{00000000-0000-0000-0000-000000000000}"/>
          </ac:spMkLst>
        </pc:spChg>
        <pc:spChg chg="mod">
          <ac:chgData name="Mag Selwa" userId="5dc855b3-2456-4cd0-96ca-6ce2d9ee3cae" providerId="ADAL" clId="{12E3DD27-3296-42A4-815E-6A42887351E2}" dt="2023-10-18T13:37:37.747" v="1723" actId="6549"/>
          <ac:spMkLst>
            <pc:docMk/>
            <pc:sldMk cId="951338147" sldId="1257"/>
            <ac:spMk id="59395" creationId="{00000000-0000-0000-0000-000000000000}"/>
          </ac:spMkLst>
        </pc:spChg>
      </pc:sldChg>
      <pc:sldChg chg="modSp add mod">
        <pc:chgData name="Mag Selwa" userId="5dc855b3-2456-4cd0-96ca-6ce2d9ee3cae" providerId="ADAL" clId="{12E3DD27-3296-42A4-815E-6A42887351E2}" dt="2023-10-18T13:38:45.221" v="1755" actId="20577"/>
        <pc:sldMkLst>
          <pc:docMk/>
          <pc:sldMk cId="1449023065" sldId="1258"/>
        </pc:sldMkLst>
        <pc:spChg chg="mod">
          <ac:chgData name="Mag Selwa" userId="5dc855b3-2456-4cd0-96ca-6ce2d9ee3cae" providerId="ADAL" clId="{12E3DD27-3296-42A4-815E-6A42887351E2}" dt="2023-10-18T13:38:08.325" v="1734" actId="1035"/>
          <ac:spMkLst>
            <pc:docMk/>
            <pc:sldMk cId="1449023065" sldId="1258"/>
            <ac:spMk id="44035" creationId="{00000000-0000-0000-0000-000000000000}"/>
          </ac:spMkLst>
        </pc:spChg>
        <pc:spChg chg="mod">
          <ac:chgData name="Mag Selwa" userId="5dc855b3-2456-4cd0-96ca-6ce2d9ee3cae" providerId="ADAL" clId="{12E3DD27-3296-42A4-815E-6A42887351E2}" dt="2023-10-18T13:38:45.221" v="1755" actId="20577"/>
          <ac:spMkLst>
            <pc:docMk/>
            <pc:sldMk cId="1449023065" sldId="1258"/>
            <ac:spMk id="44036" creationId="{00000000-0000-0000-0000-000000000000}"/>
          </ac:spMkLst>
        </pc:spChg>
        <pc:spChg chg="mod">
          <ac:chgData name="Mag Selwa" userId="5dc855b3-2456-4cd0-96ca-6ce2d9ee3cae" providerId="ADAL" clId="{12E3DD27-3296-42A4-815E-6A42887351E2}" dt="2023-10-18T13:38:05.670" v="1732" actId="6549"/>
          <ac:spMkLst>
            <pc:docMk/>
            <pc:sldMk cId="1449023065" sldId="1258"/>
            <ac:spMk id="60419" creationId="{00000000-0000-0000-0000-000000000000}"/>
          </ac:spMkLst>
        </pc:spChg>
      </pc:sldChg>
      <pc:sldChg chg="modSp add mod">
        <pc:chgData name="Mag Selwa" userId="5dc855b3-2456-4cd0-96ca-6ce2d9ee3cae" providerId="ADAL" clId="{12E3DD27-3296-42A4-815E-6A42887351E2}" dt="2023-10-18T13:39:01.795" v="1760" actId="20577"/>
        <pc:sldMkLst>
          <pc:docMk/>
          <pc:sldMk cId="3289926028" sldId="1259"/>
        </pc:sldMkLst>
        <pc:spChg chg="mod">
          <ac:chgData name="Mag Selwa" userId="5dc855b3-2456-4cd0-96ca-6ce2d9ee3cae" providerId="ADAL" clId="{12E3DD27-3296-42A4-815E-6A42887351E2}" dt="2023-10-18T13:39:01.795" v="1760" actId="20577"/>
          <ac:spMkLst>
            <pc:docMk/>
            <pc:sldMk cId="3289926028" sldId="1259"/>
            <ac:spMk id="45059" creationId="{00000000-0000-0000-0000-000000000000}"/>
          </ac:spMkLst>
        </pc:spChg>
        <pc:spChg chg="mod">
          <ac:chgData name="Mag Selwa" userId="5dc855b3-2456-4cd0-96ca-6ce2d9ee3cae" providerId="ADAL" clId="{12E3DD27-3296-42A4-815E-6A42887351E2}" dt="2023-10-18T13:38:38.838" v="1749" actId="20577"/>
          <ac:spMkLst>
            <pc:docMk/>
            <pc:sldMk cId="3289926028" sldId="1259"/>
            <ac:spMk id="62466" creationId="{00000000-0000-0000-0000-000000000000}"/>
          </ac:spMkLst>
        </pc:spChg>
        <pc:spChg chg="mod">
          <ac:chgData name="Mag Selwa" userId="5dc855b3-2456-4cd0-96ca-6ce2d9ee3cae" providerId="ADAL" clId="{12E3DD27-3296-42A4-815E-6A42887351E2}" dt="2023-10-18T13:38:16.947" v="1737" actId="6549"/>
          <ac:spMkLst>
            <pc:docMk/>
            <pc:sldMk cId="3289926028" sldId="1259"/>
            <ac:spMk id="62467" creationId="{00000000-0000-0000-0000-000000000000}"/>
          </ac:spMkLst>
        </pc:spChg>
      </pc:sldChg>
      <pc:sldChg chg="modSp add mod modAnim">
        <pc:chgData name="Mag Selwa" userId="5dc855b3-2456-4cd0-96ca-6ce2d9ee3cae" providerId="ADAL" clId="{12E3DD27-3296-42A4-815E-6A42887351E2}" dt="2023-10-19T10:02:52.544" v="2315"/>
        <pc:sldMkLst>
          <pc:docMk/>
          <pc:sldMk cId="3214596411" sldId="1260"/>
        </pc:sldMkLst>
        <pc:spChg chg="mod">
          <ac:chgData name="Mag Selwa" userId="5dc855b3-2456-4cd0-96ca-6ce2d9ee3cae" providerId="ADAL" clId="{12E3DD27-3296-42A4-815E-6A42887351E2}" dt="2023-10-18T13:38:34.852" v="1745" actId="20577"/>
          <ac:spMkLst>
            <pc:docMk/>
            <pc:sldMk cId="3214596411" sldId="1260"/>
            <ac:spMk id="41988" creationId="{00000000-0000-0000-0000-000000000000}"/>
          </ac:spMkLst>
        </pc:spChg>
        <pc:spChg chg="mod">
          <ac:chgData name="Mag Selwa" userId="5dc855b3-2456-4cd0-96ca-6ce2d9ee3cae" providerId="ADAL" clId="{12E3DD27-3296-42A4-815E-6A42887351E2}" dt="2023-10-18T13:39:04.288" v="1762" actId="20577"/>
          <ac:spMkLst>
            <pc:docMk/>
            <pc:sldMk cId="3214596411" sldId="1260"/>
            <ac:spMk id="46083" creationId="{00000000-0000-0000-0000-000000000000}"/>
          </ac:spMkLst>
        </pc:spChg>
        <pc:spChg chg="mod">
          <ac:chgData name="Mag Selwa" userId="5dc855b3-2456-4cd0-96ca-6ce2d9ee3cae" providerId="ADAL" clId="{12E3DD27-3296-42A4-815E-6A42887351E2}" dt="2023-10-18T13:38:26.549" v="1740" actId="6549"/>
          <ac:spMkLst>
            <pc:docMk/>
            <pc:sldMk cId="3214596411" sldId="1260"/>
            <ac:spMk id="64515" creationId="{00000000-0000-0000-0000-000000000000}"/>
          </ac:spMkLst>
        </pc:spChg>
      </pc:sldChg>
      <pc:sldChg chg="modSp add mod">
        <pc:chgData name="Mag Selwa" userId="5dc855b3-2456-4cd0-96ca-6ce2d9ee3cae" providerId="ADAL" clId="{12E3DD27-3296-42A4-815E-6A42887351E2}" dt="2023-10-18T13:37:57.541" v="1730" actId="6549"/>
        <pc:sldMkLst>
          <pc:docMk/>
          <pc:sldMk cId="2325496329" sldId="1261"/>
        </pc:sldMkLst>
        <pc:spChg chg="mod">
          <ac:chgData name="Mag Selwa" userId="5dc855b3-2456-4cd0-96ca-6ce2d9ee3cae" providerId="ADAL" clId="{12E3DD27-3296-42A4-815E-6A42887351E2}" dt="2023-10-18T13:37:47.900" v="1725" actId="1076"/>
          <ac:spMkLst>
            <pc:docMk/>
            <pc:sldMk cId="2325496329" sldId="1261"/>
            <ac:spMk id="2" creationId="{00000000-0000-0000-0000-000000000000}"/>
          </ac:spMkLst>
        </pc:spChg>
        <pc:spChg chg="mod">
          <ac:chgData name="Mag Selwa" userId="5dc855b3-2456-4cd0-96ca-6ce2d9ee3cae" providerId="ADAL" clId="{12E3DD27-3296-42A4-815E-6A42887351E2}" dt="2023-10-18T13:37:57.541" v="1730" actId="6549"/>
          <ac:spMkLst>
            <pc:docMk/>
            <pc:sldMk cId="2325496329" sldId="1261"/>
            <ac:spMk id="66562" creationId="{00000000-0000-0000-0000-000000000000}"/>
          </ac:spMkLst>
        </pc:spChg>
        <pc:spChg chg="mod">
          <ac:chgData name="Mag Selwa" userId="5dc855b3-2456-4cd0-96ca-6ce2d9ee3cae" providerId="ADAL" clId="{12E3DD27-3296-42A4-815E-6A42887351E2}" dt="2023-10-18T13:37:49.077" v="1726" actId="6549"/>
          <ac:spMkLst>
            <pc:docMk/>
            <pc:sldMk cId="2325496329" sldId="1261"/>
            <ac:spMk id="66563" creationId="{00000000-0000-0000-0000-000000000000}"/>
          </ac:spMkLst>
        </pc:spChg>
      </pc:sldChg>
      <pc:sldChg chg="modSp add mod">
        <pc:chgData name="Mag Selwa" userId="5dc855b3-2456-4cd0-96ca-6ce2d9ee3cae" providerId="ADAL" clId="{12E3DD27-3296-42A4-815E-6A42887351E2}" dt="2023-10-18T13:39:07.281" v="1764" actId="20577"/>
        <pc:sldMkLst>
          <pc:docMk/>
          <pc:sldMk cId="1741946829" sldId="1262"/>
        </pc:sldMkLst>
        <pc:spChg chg="mod">
          <ac:chgData name="Mag Selwa" userId="5dc855b3-2456-4cd0-96ca-6ce2d9ee3cae" providerId="ADAL" clId="{12E3DD27-3296-42A4-815E-6A42887351E2}" dt="2023-10-18T13:39:07.281" v="1764" actId="20577"/>
          <ac:spMkLst>
            <pc:docMk/>
            <pc:sldMk cId="1741946829" sldId="1262"/>
            <ac:spMk id="47107" creationId="{00000000-0000-0000-0000-000000000000}"/>
          </ac:spMkLst>
        </pc:spChg>
        <pc:spChg chg="mod">
          <ac:chgData name="Mag Selwa" userId="5dc855b3-2456-4cd0-96ca-6ce2d9ee3cae" providerId="ADAL" clId="{12E3DD27-3296-42A4-815E-6A42887351E2}" dt="2023-10-18T13:38:58.644" v="1758" actId="1076"/>
          <ac:spMkLst>
            <pc:docMk/>
            <pc:sldMk cId="1741946829" sldId="1262"/>
            <ac:spMk id="67586" creationId="{00000000-0000-0000-0000-000000000000}"/>
          </ac:spMkLst>
        </pc:spChg>
        <pc:spChg chg="mod">
          <ac:chgData name="Mag Selwa" userId="5dc855b3-2456-4cd0-96ca-6ce2d9ee3cae" providerId="ADAL" clId="{12E3DD27-3296-42A4-815E-6A42887351E2}" dt="2023-10-18T13:38:54.053" v="1757" actId="6549"/>
          <ac:spMkLst>
            <pc:docMk/>
            <pc:sldMk cId="1741946829" sldId="1262"/>
            <ac:spMk id="67587" creationId="{00000000-0000-0000-0000-000000000000}"/>
          </ac:spMkLst>
        </pc:spChg>
      </pc:sldChg>
      <pc:sldChg chg="modSp add mod">
        <pc:chgData name="Mag Selwa" userId="5dc855b3-2456-4cd0-96ca-6ce2d9ee3cae" providerId="ADAL" clId="{12E3DD27-3296-42A4-815E-6A42887351E2}" dt="2023-10-18T13:39:25.216" v="1771" actId="255"/>
        <pc:sldMkLst>
          <pc:docMk/>
          <pc:sldMk cId="2808211801" sldId="1263"/>
        </pc:sldMkLst>
        <pc:spChg chg="mod">
          <ac:chgData name="Mag Selwa" userId="5dc855b3-2456-4cd0-96ca-6ce2d9ee3cae" providerId="ADAL" clId="{12E3DD27-3296-42A4-815E-6A42887351E2}" dt="2023-10-18T13:39:15.045" v="1768" actId="1076"/>
          <ac:spMkLst>
            <pc:docMk/>
            <pc:sldMk cId="2808211801" sldId="1263"/>
            <ac:spMk id="47107" creationId="{00000000-0000-0000-0000-000000000000}"/>
          </ac:spMkLst>
        </pc:spChg>
        <pc:spChg chg="mod">
          <ac:chgData name="Mag Selwa" userId="5dc855b3-2456-4cd0-96ca-6ce2d9ee3cae" providerId="ADAL" clId="{12E3DD27-3296-42A4-815E-6A42887351E2}" dt="2023-10-18T13:39:25.216" v="1771" actId="255"/>
          <ac:spMkLst>
            <pc:docMk/>
            <pc:sldMk cId="2808211801" sldId="1263"/>
            <ac:spMk id="69634" creationId="{00000000-0000-0000-0000-000000000000}"/>
          </ac:spMkLst>
        </pc:spChg>
        <pc:spChg chg="mod">
          <ac:chgData name="Mag Selwa" userId="5dc855b3-2456-4cd0-96ca-6ce2d9ee3cae" providerId="ADAL" clId="{12E3DD27-3296-42A4-815E-6A42887351E2}" dt="2023-10-18T13:39:11.698" v="1767" actId="20577"/>
          <ac:spMkLst>
            <pc:docMk/>
            <pc:sldMk cId="2808211801" sldId="1263"/>
            <ac:spMk id="69635" creationId="{00000000-0000-0000-0000-000000000000}"/>
          </ac:spMkLst>
        </pc:spChg>
      </pc:sldChg>
      <pc:sldChg chg="modSp add mod">
        <pc:chgData name="Mag Selwa" userId="5dc855b3-2456-4cd0-96ca-6ce2d9ee3cae" providerId="ADAL" clId="{12E3DD27-3296-42A4-815E-6A42887351E2}" dt="2023-10-19T10:02:08.049" v="2312" actId="14100"/>
        <pc:sldMkLst>
          <pc:docMk/>
          <pc:sldMk cId="1056075081" sldId="1265"/>
        </pc:sldMkLst>
        <pc:spChg chg="mod">
          <ac:chgData name="Mag Selwa" userId="5dc855b3-2456-4cd0-96ca-6ce2d9ee3cae" providerId="ADAL" clId="{12E3DD27-3296-42A4-815E-6A42887351E2}" dt="2023-10-18T13:39:32.871" v="1772" actId="1076"/>
          <ac:spMkLst>
            <pc:docMk/>
            <pc:sldMk cId="1056075081" sldId="1265"/>
            <ac:spMk id="49154" creationId="{00000000-0000-0000-0000-000000000000}"/>
          </ac:spMkLst>
        </pc:spChg>
        <pc:spChg chg="mod">
          <ac:chgData name="Mag Selwa" userId="5dc855b3-2456-4cd0-96ca-6ce2d9ee3cae" providerId="ADAL" clId="{12E3DD27-3296-42A4-815E-6A42887351E2}" dt="2023-10-19T10:02:08.049" v="2312" actId="14100"/>
          <ac:spMkLst>
            <pc:docMk/>
            <pc:sldMk cId="1056075081" sldId="1265"/>
            <ac:spMk id="71682" creationId="{00000000-0000-0000-0000-000000000000}"/>
          </ac:spMkLst>
        </pc:spChg>
        <pc:spChg chg="mod">
          <ac:chgData name="Mag Selwa" userId="5dc855b3-2456-4cd0-96ca-6ce2d9ee3cae" providerId="ADAL" clId="{12E3DD27-3296-42A4-815E-6A42887351E2}" dt="2023-10-18T13:39:34.348" v="1773" actId="20577"/>
          <ac:spMkLst>
            <pc:docMk/>
            <pc:sldMk cId="1056075081" sldId="1265"/>
            <ac:spMk id="71683" creationId="{00000000-0000-0000-0000-000000000000}"/>
          </ac:spMkLst>
        </pc:spChg>
      </pc:sldChg>
      <pc:sldChg chg="modSp add mod">
        <pc:chgData name="Mag Selwa" userId="5dc855b3-2456-4cd0-96ca-6ce2d9ee3cae" providerId="ADAL" clId="{12E3DD27-3296-42A4-815E-6A42887351E2}" dt="2023-10-19T10:11:58.623" v="2319" actId="20577"/>
        <pc:sldMkLst>
          <pc:docMk/>
          <pc:sldMk cId="3181287378" sldId="1266"/>
        </pc:sldMkLst>
        <pc:spChg chg="mod">
          <ac:chgData name="Mag Selwa" userId="5dc855b3-2456-4cd0-96ca-6ce2d9ee3cae" providerId="ADAL" clId="{12E3DD27-3296-42A4-815E-6A42887351E2}" dt="2023-10-18T13:39:41.095" v="1775" actId="1076"/>
          <ac:spMkLst>
            <pc:docMk/>
            <pc:sldMk cId="3181287378" sldId="1266"/>
            <ac:spMk id="50178" creationId="{00000000-0000-0000-0000-000000000000}"/>
          </ac:spMkLst>
        </pc:spChg>
        <pc:spChg chg="mod">
          <ac:chgData name="Mag Selwa" userId="5dc855b3-2456-4cd0-96ca-6ce2d9ee3cae" providerId="ADAL" clId="{12E3DD27-3296-42A4-815E-6A42887351E2}" dt="2023-10-19T10:11:58.623" v="2319" actId="20577"/>
          <ac:spMkLst>
            <pc:docMk/>
            <pc:sldMk cId="3181287378" sldId="1266"/>
            <ac:spMk id="72706" creationId="{00000000-0000-0000-0000-000000000000}"/>
          </ac:spMkLst>
        </pc:spChg>
        <pc:spChg chg="mod">
          <ac:chgData name="Mag Selwa" userId="5dc855b3-2456-4cd0-96ca-6ce2d9ee3cae" providerId="ADAL" clId="{12E3DD27-3296-42A4-815E-6A42887351E2}" dt="2023-10-18T13:39:42.220" v="1776" actId="20577"/>
          <ac:spMkLst>
            <pc:docMk/>
            <pc:sldMk cId="3181287378" sldId="1266"/>
            <ac:spMk id="72707" creationId="{00000000-0000-0000-0000-000000000000}"/>
          </ac:spMkLst>
        </pc:spChg>
      </pc:sldChg>
      <pc:sldChg chg="modSp add mod">
        <pc:chgData name="Mag Selwa" userId="5dc855b3-2456-4cd0-96ca-6ce2d9ee3cae" providerId="ADAL" clId="{12E3DD27-3296-42A4-815E-6A42887351E2}" dt="2023-10-19T10:01:57.760" v="2311" actId="14734"/>
        <pc:sldMkLst>
          <pc:docMk/>
          <pc:sldMk cId="3229958194" sldId="1267"/>
        </pc:sldMkLst>
        <pc:spChg chg="mod">
          <ac:chgData name="Mag Selwa" userId="5dc855b3-2456-4cd0-96ca-6ce2d9ee3cae" providerId="ADAL" clId="{12E3DD27-3296-42A4-815E-6A42887351E2}" dt="2023-10-18T13:39:50.776" v="1778" actId="1076"/>
          <ac:spMkLst>
            <pc:docMk/>
            <pc:sldMk cId="3229958194" sldId="1267"/>
            <ac:spMk id="53251" creationId="{00000000-0000-0000-0000-000000000000}"/>
          </ac:spMkLst>
        </pc:spChg>
        <pc:spChg chg="mod">
          <ac:chgData name="Mag Selwa" userId="5dc855b3-2456-4cd0-96ca-6ce2d9ee3cae" providerId="ADAL" clId="{12E3DD27-3296-42A4-815E-6A42887351E2}" dt="2023-10-18T13:39:51.806" v="1779" actId="20577"/>
          <ac:spMkLst>
            <pc:docMk/>
            <pc:sldMk cId="3229958194" sldId="1267"/>
            <ac:spMk id="73730" creationId="{00000000-0000-0000-0000-000000000000}"/>
          </ac:spMkLst>
        </pc:spChg>
        <pc:graphicFrameChg chg="mod modGraphic">
          <ac:chgData name="Mag Selwa" userId="5dc855b3-2456-4cd0-96ca-6ce2d9ee3cae" providerId="ADAL" clId="{12E3DD27-3296-42A4-815E-6A42887351E2}" dt="2023-10-19T10:01:57.760" v="2311" actId="14734"/>
          <ac:graphicFrameMkLst>
            <pc:docMk/>
            <pc:sldMk cId="3229958194" sldId="1267"/>
            <ac:graphicFrameMk id="73762" creationId="{00000000-0000-0000-0000-000000000000}"/>
          </ac:graphicFrameMkLst>
        </pc:graphicFrameChg>
      </pc:sldChg>
      <pc:sldChg chg="modSp add mod">
        <pc:chgData name="Mag Selwa" userId="5dc855b3-2456-4cd0-96ca-6ce2d9ee3cae" providerId="ADAL" clId="{12E3DD27-3296-42A4-815E-6A42887351E2}" dt="2023-10-18T13:40:36.488" v="1792" actId="255"/>
        <pc:sldMkLst>
          <pc:docMk/>
          <pc:sldMk cId="2216362088" sldId="1268"/>
        </pc:sldMkLst>
        <pc:spChg chg="mod">
          <ac:chgData name="Mag Selwa" userId="5dc855b3-2456-4cd0-96ca-6ce2d9ee3cae" providerId="ADAL" clId="{12E3DD27-3296-42A4-815E-6A42887351E2}" dt="2023-10-18T13:40:21.746" v="1789" actId="1035"/>
          <ac:spMkLst>
            <pc:docMk/>
            <pc:sldMk cId="2216362088" sldId="1268"/>
            <ac:spMk id="51202" creationId="{00000000-0000-0000-0000-000000000000}"/>
          </ac:spMkLst>
        </pc:spChg>
        <pc:spChg chg="mod">
          <ac:chgData name="Mag Selwa" userId="5dc855b3-2456-4cd0-96ca-6ce2d9ee3cae" providerId="ADAL" clId="{12E3DD27-3296-42A4-815E-6A42887351E2}" dt="2023-10-18T13:40:36.488" v="1792" actId="255"/>
          <ac:spMkLst>
            <pc:docMk/>
            <pc:sldMk cId="2216362088" sldId="1268"/>
            <ac:spMk id="74754" creationId="{00000000-0000-0000-0000-000000000000}"/>
          </ac:spMkLst>
        </pc:spChg>
        <pc:spChg chg="mod">
          <ac:chgData name="Mag Selwa" userId="5dc855b3-2456-4cd0-96ca-6ce2d9ee3cae" providerId="ADAL" clId="{12E3DD27-3296-42A4-815E-6A42887351E2}" dt="2023-10-18T13:40:23.939" v="1790" actId="20577"/>
          <ac:spMkLst>
            <pc:docMk/>
            <pc:sldMk cId="2216362088" sldId="1268"/>
            <ac:spMk id="74755" creationId="{00000000-0000-0000-0000-000000000000}"/>
          </ac:spMkLst>
        </pc:spChg>
      </pc:sldChg>
      <pc:sldChg chg="modSp add mod">
        <pc:chgData name="Mag Selwa" userId="5dc855b3-2456-4cd0-96ca-6ce2d9ee3cae" providerId="ADAL" clId="{12E3DD27-3296-42A4-815E-6A42887351E2}" dt="2023-10-18T13:41:11.506" v="1801" actId="20577"/>
        <pc:sldMkLst>
          <pc:docMk/>
          <pc:sldMk cId="738024739" sldId="1269"/>
        </pc:sldMkLst>
        <pc:spChg chg="mod">
          <ac:chgData name="Mag Selwa" userId="5dc855b3-2456-4cd0-96ca-6ce2d9ee3cae" providerId="ADAL" clId="{12E3DD27-3296-42A4-815E-6A42887351E2}" dt="2023-10-18T13:40:42.340" v="1793" actId="1076"/>
          <ac:spMkLst>
            <pc:docMk/>
            <pc:sldMk cId="738024739" sldId="1269"/>
            <ac:spMk id="54274" creationId="{00000000-0000-0000-0000-000000000000}"/>
          </ac:spMkLst>
        </pc:spChg>
        <pc:spChg chg="mod">
          <ac:chgData name="Mag Selwa" userId="5dc855b3-2456-4cd0-96ca-6ce2d9ee3cae" providerId="ADAL" clId="{12E3DD27-3296-42A4-815E-6A42887351E2}" dt="2023-10-18T13:41:11.506" v="1801" actId="20577"/>
          <ac:spMkLst>
            <pc:docMk/>
            <pc:sldMk cId="738024739" sldId="1269"/>
            <ac:spMk id="75778" creationId="{00000000-0000-0000-0000-000000000000}"/>
          </ac:spMkLst>
        </pc:spChg>
        <pc:spChg chg="mod">
          <ac:chgData name="Mag Selwa" userId="5dc855b3-2456-4cd0-96ca-6ce2d9ee3cae" providerId="ADAL" clId="{12E3DD27-3296-42A4-815E-6A42887351E2}" dt="2023-10-18T13:40:43.733" v="1794" actId="20577"/>
          <ac:spMkLst>
            <pc:docMk/>
            <pc:sldMk cId="738024739" sldId="1269"/>
            <ac:spMk id="75779" creationId="{00000000-0000-0000-0000-000000000000}"/>
          </ac:spMkLst>
        </pc:spChg>
      </pc:sldChg>
      <pc:sldChg chg="modSp add mod">
        <pc:chgData name="Mag Selwa" userId="5dc855b3-2456-4cd0-96ca-6ce2d9ee3cae" providerId="ADAL" clId="{12E3DD27-3296-42A4-815E-6A42887351E2}" dt="2023-10-18T13:41:41.810" v="1820" actId="20577"/>
        <pc:sldMkLst>
          <pc:docMk/>
          <pc:sldMk cId="2957792514" sldId="1270"/>
        </pc:sldMkLst>
        <pc:spChg chg="mod">
          <ac:chgData name="Mag Selwa" userId="5dc855b3-2456-4cd0-96ca-6ce2d9ee3cae" providerId="ADAL" clId="{12E3DD27-3296-42A4-815E-6A42887351E2}" dt="2023-10-18T13:41:16.836" v="1802" actId="1076"/>
          <ac:spMkLst>
            <pc:docMk/>
            <pc:sldMk cId="2957792514" sldId="1270"/>
            <ac:spMk id="55298" creationId="{00000000-0000-0000-0000-000000000000}"/>
          </ac:spMkLst>
        </pc:spChg>
        <pc:spChg chg="mod">
          <ac:chgData name="Mag Selwa" userId="5dc855b3-2456-4cd0-96ca-6ce2d9ee3cae" providerId="ADAL" clId="{12E3DD27-3296-42A4-815E-6A42887351E2}" dt="2023-10-18T13:41:41.810" v="1820" actId="20577"/>
          <ac:spMkLst>
            <pc:docMk/>
            <pc:sldMk cId="2957792514" sldId="1270"/>
            <ac:spMk id="76802" creationId="{00000000-0000-0000-0000-000000000000}"/>
          </ac:spMkLst>
        </pc:spChg>
        <pc:spChg chg="mod">
          <ac:chgData name="Mag Selwa" userId="5dc855b3-2456-4cd0-96ca-6ce2d9ee3cae" providerId="ADAL" clId="{12E3DD27-3296-42A4-815E-6A42887351E2}" dt="2023-10-18T13:41:18.502" v="1803" actId="20577"/>
          <ac:spMkLst>
            <pc:docMk/>
            <pc:sldMk cId="2957792514" sldId="1270"/>
            <ac:spMk id="76803" creationId="{00000000-0000-0000-0000-000000000000}"/>
          </ac:spMkLst>
        </pc:spChg>
      </pc:sldChg>
      <pc:sldChg chg="modSp add mod">
        <pc:chgData name="Mag Selwa" userId="5dc855b3-2456-4cd0-96ca-6ce2d9ee3cae" providerId="ADAL" clId="{12E3DD27-3296-42A4-815E-6A42887351E2}" dt="2023-10-18T11:04:14.266" v="68" actId="207"/>
        <pc:sldMkLst>
          <pc:docMk/>
          <pc:sldMk cId="2756472417" sldId="1467"/>
        </pc:sldMkLst>
        <pc:spChg chg="mod">
          <ac:chgData name="Mag Selwa" userId="5dc855b3-2456-4cd0-96ca-6ce2d9ee3cae" providerId="ADAL" clId="{12E3DD27-3296-42A4-815E-6A42887351E2}" dt="2023-10-18T11:04:14.266" v="68" actId="207"/>
          <ac:spMkLst>
            <pc:docMk/>
            <pc:sldMk cId="2756472417" sldId="1467"/>
            <ac:spMk id="2" creationId="{00000000-0000-0000-0000-000000000000}"/>
          </ac:spMkLst>
        </pc:spChg>
      </pc:sldChg>
      <pc:sldChg chg="modSp add mod">
        <pc:chgData name="Mag Selwa" userId="5dc855b3-2456-4cd0-96ca-6ce2d9ee3cae" providerId="ADAL" clId="{12E3DD27-3296-42A4-815E-6A42887351E2}" dt="2023-10-18T11:08:21.214" v="137" actId="207"/>
        <pc:sldMkLst>
          <pc:docMk/>
          <pc:sldMk cId="2563647732" sldId="1480"/>
        </pc:sldMkLst>
        <pc:spChg chg="mod">
          <ac:chgData name="Mag Selwa" userId="5dc855b3-2456-4cd0-96ca-6ce2d9ee3cae" providerId="ADAL" clId="{12E3DD27-3296-42A4-815E-6A42887351E2}" dt="2023-10-18T11:08:21.214" v="137" actId="207"/>
          <ac:spMkLst>
            <pc:docMk/>
            <pc:sldMk cId="2563647732" sldId="1480"/>
            <ac:spMk id="2" creationId="{00000000-0000-0000-0000-000000000000}"/>
          </ac:spMkLst>
        </pc:spChg>
      </pc:sldChg>
      <pc:sldChg chg="modSp add mod">
        <pc:chgData name="Mag Selwa" userId="5dc855b3-2456-4cd0-96ca-6ce2d9ee3cae" providerId="ADAL" clId="{12E3DD27-3296-42A4-815E-6A42887351E2}" dt="2023-10-18T11:08:51.408" v="140" actId="1076"/>
        <pc:sldMkLst>
          <pc:docMk/>
          <pc:sldMk cId="4215753644" sldId="1481"/>
        </pc:sldMkLst>
        <pc:spChg chg="mod">
          <ac:chgData name="Mag Selwa" userId="5dc855b3-2456-4cd0-96ca-6ce2d9ee3cae" providerId="ADAL" clId="{12E3DD27-3296-42A4-815E-6A42887351E2}" dt="2023-10-18T11:08:46.304" v="138" actId="1076"/>
          <ac:spMkLst>
            <pc:docMk/>
            <pc:sldMk cId="4215753644" sldId="1481"/>
            <ac:spMk id="37890" creationId="{00000000-0000-0000-0000-000000000000}"/>
          </ac:spMkLst>
        </pc:spChg>
        <pc:spChg chg="mod">
          <ac:chgData name="Mag Selwa" userId="5dc855b3-2456-4cd0-96ca-6ce2d9ee3cae" providerId="ADAL" clId="{12E3DD27-3296-42A4-815E-6A42887351E2}" dt="2023-10-18T11:08:51.408" v="140" actId="1076"/>
          <ac:spMkLst>
            <pc:docMk/>
            <pc:sldMk cId="4215753644" sldId="1481"/>
            <ac:spMk id="37891" creationId="{00000000-0000-0000-0000-000000000000}"/>
          </ac:spMkLst>
        </pc:spChg>
      </pc:sldChg>
      <pc:sldChg chg="modSp add mod">
        <pc:chgData name="Mag Selwa" userId="5dc855b3-2456-4cd0-96ca-6ce2d9ee3cae" providerId="ADAL" clId="{12E3DD27-3296-42A4-815E-6A42887351E2}" dt="2023-10-18T11:09:00.337" v="142" actId="1076"/>
        <pc:sldMkLst>
          <pc:docMk/>
          <pc:sldMk cId="2187335227" sldId="1482"/>
        </pc:sldMkLst>
        <pc:spChg chg="mod">
          <ac:chgData name="Mag Selwa" userId="5dc855b3-2456-4cd0-96ca-6ce2d9ee3cae" providerId="ADAL" clId="{12E3DD27-3296-42A4-815E-6A42887351E2}" dt="2023-10-18T11:08:56.592" v="141" actId="1076"/>
          <ac:spMkLst>
            <pc:docMk/>
            <pc:sldMk cId="2187335227" sldId="1482"/>
            <ac:spMk id="38914" creationId="{00000000-0000-0000-0000-000000000000}"/>
          </ac:spMkLst>
        </pc:spChg>
        <pc:spChg chg="mod">
          <ac:chgData name="Mag Selwa" userId="5dc855b3-2456-4cd0-96ca-6ce2d9ee3cae" providerId="ADAL" clId="{12E3DD27-3296-42A4-815E-6A42887351E2}" dt="2023-10-18T11:09:00.337" v="142" actId="1076"/>
          <ac:spMkLst>
            <pc:docMk/>
            <pc:sldMk cId="2187335227" sldId="1482"/>
            <ac:spMk id="38915" creationId="{00000000-0000-0000-0000-000000000000}"/>
          </ac:spMkLst>
        </pc:spChg>
      </pc:sldChg>
      <pc:sldChg chg="modSp add mod">
        <pc:chgData name="Mag Selwa" userId="5dc855b3-2456-4cd0-96ca-6ce2d9ee3cae" providerId="ADAL" clId="{12E3DD27-3296-42A4-815E-6A42887351E2}" dt="2023-10-18T11:09:03.736" v="143" actId="1076"/>
        <pc:sldMkLst>
          <pc:docMk/>
          <pc:sldMk cId="3005555517" sldId="1483"/>
        </pc:sldMkLst>
        <pc:spChg chg="mod">
          <ac:chgData name="Mag Selwa" userId="5dc855b3-2456-4cd0-96ca-6ce2d9ee3cae" providerId="ADAL" clId="{12E3DD27-3296-42A4-815E-6A42887351E2}" dt="2023-10-18T11:09:03.736" v="143" actId="1076"/>
          <ac:spMkLst>
            <pc:docMk/>
            <pc:sldMk cId="3005555517" sldId="1483"/>
            <ac:spMk id="39938" creationId="{00000000-0000-0000-0000-000000000000}"/>
          </ac:spMkLst>
        </pc:spChg>
      </pc:sldChg>
      <pc:sldChg chg="modSp add mod">
        <pc:chgData name="Mag Selwa" userId="5dc855b3-2456-4cd0-96ca-6ce2d9ee3cae" providerId="ADAL" clId="{12E3DD27-3296-42A4-815E-6A42887351E2}" dt="2023-10-18T11:09:11.192" v="145" actId="1076"/>
        <pc:sldMkLst>
          <pc:docMk/>
          <pc:sldMk cId="2931620121" sldId="1484"/>
        </pc:sldMkLst>
        <pc:spChg chg="mod">
          <ac:chgData name="Mag Selwa" userId="5dc855b3-2456-4cd0-96ca-6ce2d9ee3cae" providerId="ADAL" clId="{12E3DD27-3296-42A4-815E-6A42887351E2}" dt="2023-10-18T11:09:11.192" v="145" actId="1076"/>
          <ac:spMkLst>
            <pc:docMk/>
            <pc:sldMk cId="2931620121" sldId="1484"/>
            <ac:spMk id="40962" creationId="{00000000-0000-0000-0000-000000000000}"/>
          </ac:spMkLst>
        </pc:spChg>
      </pc:sldChg>
      <pc:sldChg chg="modSp add mod">
        <pc:chgData name="Mag Selwa" userId="5dc855b3-2456-4cd0-96ca-6ce2d9ee3cae" providerId="ADAL" clId="{12E3DD27-3296-42A4-815E-6A42887351E2}" dt="2023-10-18T11:22:07.478" v="304" actId="207"/>
        <pc:sldMkLst>
          <pc:docMk/>
          <pc:sldMk cId="718554739" sldId="1499"/>
        </pc:sldMkLst>
        <pc:spChg chg="mod">
          <ac:chgData name="Mag Selwa" userId="5dc855b3-2456-4cd0-96ca-6ce2d9ee3cae" providerId="ADAL" clId="{12E3DD27-3296-42A4-815E-6A42887351E2}" dt="2023-10-18T11:22:07.478" v="304" actId="207"/>
          <ac:spMkLst>
            <pc:docMk/>
            <pc:sldMk cId="718554739" sldId="1499"/>
            <ac:spMk id="31746" creationId="{00000000-0000-0000-0000-000000000000}"/>
          </ac:spMkLst>
        </pc:spChg>
        <pc:spChg chg="mod">
          <ac:chgData name="Mag Selwa" userId="5dc855b3-2456-4cd0-96ca-6ce2d9ee3cae" providerId="ADAL" clId="{12E3DD27-3296-42A4-815E-6A42887351E2}" dt="2023-10-18T11:22:04.548" v="303" actId="14100"/>
          <ac:spMkLst>
            <pc:docMk/>
            <pc:sldMk cId="718554739" sldId="1499"/>
            <ac:spMk id="31747" creationId="{00000000-0000-0000-0000-000000000000}"/>
          </ac:spMkLst>
        </pc:spChg>
      </pc:sldChg>
      <pc:sldChg chg="modSp add mod">
        <pc:chgData name="Mag Selwa" userId="5dc855b3-2456-4cd0-96ca-6ce2d9ee3cae" providerId="ADAL" clId="{12E3DD27-3296-42A4-815E-6A42887351E2}" dt="2023-10-19T08:17:38.831" v="2295" actId="14734"/>
        <pc:sldMkLst>
          <pc:docMk/>
          <pc:sldMk cId="4118322429" sldId="1505"/>
        </pc:sldMkLst>
        <pc:spChg chg="mod">
          <ac:chgData name="Mag Selwa" userId="5dc855b3-2456-4cd0-96ca-6ce2d9ee3cae" providerId="ADAL" clId="{12E3DD27-3296-42A4-815E-6A42887351E2}" dt="2023-10-18T11:36:18.008" v="632" actId="1076"/>
          <ac:spMkLst>
            <pc:docMk/>
            <pc:sldMk cId="4118322429" sldId="1505"/>
            <ac:spMk id="2" creationId="{00000000-0000-0000-0000-000000000000}"/>
          </ac:spMkLst>
        </pc:spChg>
        <pc:graphicFrameChg chg="mod modGraphic">
          <ac:chgData name="Mag Selwa" userId="5dc855b3-2456-4cd0-96ca-6ce2d9ee3cae" providerId="ADAL" clId="{12E3DD27-3296-42A4-815E-6A42887351E2}" dt="2023-10-19T08:17:38.831" v="2295" actId="14734"/>
          <ac:graphicFrameMkLst>
            <pc:docMk/>
            <pc:sldMk cId="4118322429" sldId="1505"/>
            <ac:graphicFrameMk id="4" creationId="{00000000-0000-0000-0000-000000000000}"/>
          </ac:graphicFrameMkLst>
        </pc:graphicFrameChg>
      </pc:sldChg>
      <pc:sldChg chg="modSp add mod">
        <pc:chgData name="Mag Selwa" userId="5dc855b3-2456-4cd0-96ca-6ce2d9ee3cae" providerId="ADAL" clId="{12E3DD27-3296-42A4-815E-6A42887351E2}" dt="2023-10-19T08:17:49.524" v="2296" actId="14100"/>
        <pc:sldMkLst>
          <pc:docMk/>
          <pc:sldMk cId="3286956775" sldId="1507"/>
        </pc:sldMkLst>
        <pc:spChg chg="mod">
          <ac:chgData name="Mag Selwa" userId="5dc855b3-2456-4cd0-96ca-6ce2d9ee3cae" providerId="ADAL" clId="{12E3DD27-3296-42A4-815E-6A42887351E2}" dt="2023-10-18T11:36:33.331" v="636" actId="1076"/>
          <ac:spMkLst>
            <pc:docMk/>
            <pc:sldMk cId="3286956775" sldId="1507"/>
            <ac:spMk id="3" creationId="{00000000-0000-0000-0000-000000000000}"/>
          </ac:spMkLst>
        </pc:spChg>
        <pc:spChg chg="mod">
          <ac:chgData name="Mag Selwa" userId="5dc855b3-2456-4cd0-96ca-6ce2d9ee3cae" providerId="ADAL" clId="{12E3DD27-3296-42A4-815E-6A42887351E2}" dt="2023-10-19T08:17:49.524" v="2296" actId="14100"/>
          <ac:spMkLst>
            <pc:docMk/>
            <pc:sldMk cId="3286956775" sldId="1507"/>
            <ac:spMk id="22530" creationId="{00000000-0000-0000-0000-000000000000}"/>
          </ac:spMkLst>
        </pc:spChg>
      </pc:sldChg>
      <pc:sldChg chg="addSp modSp add mod">
        <pc:chgData name="Mag Selwa" userId="5dc855b3-2456-4cd0-96ca-6ce2d9ee3cae" providerId="ADAL" clId="{12E3DD27-3296-42A4-815E-6A42887351E2}" dt="2023-10-18T11:37:19.217" v="650" actId="1076"/>
        <pc:sldMkLst>
          <pc:docMk/>
          <pc:sldMk cId="1894834321" sldId="1508"/>
        </pc:sldMkLst>
        <pc:spChg chg="mod">
          <ac:chgData name="Mag Selwa" userId="5dc855b3-2456-4cd0-96ca-6ce2d9ee3cae" providerId="ADAL" clId="{12E3DD27-3296-42A4-815E-6A42887351E2}" dt="2023-10-18T11:36:40.693" v="638" actId="1076"/>
          <ac:spMkLst>
            <pc:docMk/>
            <pc:sldMk cId="1894834321" sldId="1508"/>
            <ac:spMk id="3" creationId="{00000000-0000-0000-0000-000000000000}"/>
          </ac:spMkLst>
        </pc:spChg>
        <pc:spChg chg="add mod">
          <ac:chgData name="Mag Selwa" userId="5dc855b3-2456-4cd0-96ca-6ce2d9ee3cae" providerId="ADAL" clId="{12E3DD27-3296-42A4-815E-6A42887351E2}" dt="2023-10-18T11:37:12.872" v="646" actId="14100"/>
          <ac:spMkLst>
            <pc:docMk/>
            <pc:sldMk cId="1894834321" sldId="1508"/>
            <ac:spMk id="4" creationId="{687B4693-CE8D-74BF-2107-E7575BB936D6}"/>
          </ac:spMkLst>
        </pc:spChg>
        <pc:spChg chg="add mod">
          <ac:chgData name="Mag Selwa" userId="5dc855b3-2456-4cd0-96ca-6ce2d9ee3cae" providerId="ADAL" clId="{12E3DD27-3296-42A4-815E-6A42887351E2}" dt="2023-10-18T11:37:16.537" v="648" actId="1076"/>
          <ac:spMkLst>
            <pc:docMk/>
            <pc:sldMk cId="1894834321" sldId="1508"/>
            <ac:spMk id="5" creationId="{7CF72704-81B1-8DD7-5428-2D3A42C57E32}"/>
          </ac:spMkLst>
        </pc:spChg>
        <pc:spChg chg="add mod">
          <ac:chgData name="Mag Selwa" userId="5dc855b3-2456-4cd0-96ca-6ce2d9ee3cae" providerId="ADAL" clId="{12E3DD27-3296-42A4-815E-6A42887351E2}" dt="2023-10-18T11:37:19.217" v="650" actId="1076"/>
          <ac:spMkLst>
            <pc:docMk/>
            <pc:sldMk cId="1894834321" sldId="1508"/>
            <ac:spMk id="6" creationId="{C3F56898-01D0-BB67-3D36-094828E8B7C9}"/>
          </ac:spMkLst>
        </pc:spChg>
        <pc:picChg chg="mod modCrop">
          <ac:chgData name="Mag Selwa" userId="5dc855b3-2456-4cd0-96ca-6ce2d9ee3cae" providerId="ADAL" clId="{12E3DD27-3296-42A4-815E-6A42887351E2}" dt="2023-10-18T11:37:05.864" v="643" actId="1076"/>
          <ac:picMkLst>
            <pc:docMk/>
            <pc:sldMk cId="1894834321" sldId="1508"/>
            <ac:picMk id="2" creationId="{00000000-0000-0000-0000-000000000000}"/>
          </ac:picMkLst>
        </pc:picChg>
      </pc:sldChg>
      <pc:sldChg chg="addSp modSp add mod">
        <pc:chgData name="Mag Selwa" userId="5dc855b3-2456-4cd0-96ca-6ce2d9ee3cae" providerId="ADAL" clId="{12E3DD27-3296-42A4-815E-6A42887351E2}" dt="2023-10-18T11:30:16.107" v="488" actId="1076"/>
        <pc:sldMkLst>
          <pc:docMk/>
          <pc:sldMk cId="493340029" sldId="1509"/>
        </pc:sldMkLst>
        <pc:spChg chg="add mod">
          <ac:chgData name="Mag Selwa" userId="5dc855b3-2456-4cd0-96ca-6ce2d9ee3cae" providerId="ADAL" clId="{12E3DD27-3296-42A4-815E-6A42887351E2}" dt="2023-10-18T11:30:07.819" v="484" actId="1038"/>
          <ac:spMkLst>
            <pc:docMk/>
            <pc:sldMk cId="493340029" sldId="1509"/>
            <ac:spMk id="4" creationId="{48A69156-A299-81DD-AEDF-292749DA0972}"/>
          </ac:spMkLst>
        </pc:spChg>
        <pc:spChg chg="add mod">
          <ac:chgData name="Mag Selwa" userId="5dc855b3-2456-4cd0-96ca-6ce2d9ee3cae" providerId="ADAL" clId="{12E3DD27-3296-42A4-815E-6A42887351E2}" dt="2023-10-18T11:30:12.990" v="486" actId="1076"/>
          <ac:spMkLst>
            <pc:docMk/>
            <pc:sldMk cId="493340029" sldId="1509"/>
            <ac:spMk id="5" creationId="{959F5BB4-E358-CC99-71B5-B1B04BC08700}"/>
          </ac:spMkLst>
        </pc:spChg>
        <pc:spChg chg="add mod">
          <ac:chgData name="Mag Selwa" userId="5dc855b3-2456-4cd0-96ca-6ce2d9ee3cae" providerId="ADAL" clId="{12E3DD27-3296-42A4-815E-6A42887351E2}" dt="2023-10-18T11:30:16.107" v="488" actId="1076"/>
          <ac:spMkLst>
            <pc:docMk/>
            <pc:sldMk cId="493340029" sldId="1509"/>
            <ac:spMk id="6" creationId="{7FF16789-2AB8-9F96-AD03-6C4D10A66084}"/>
          </ac:spMkLst>
        </pc:spChg>
        <pc:spChg chg="mod">
          <ac:chgData name="Mag Selwa" userId="5dc855b3-2456-4cd0-96ca-6ce2d9ee3cae" providerId="ADAL" clId="{12E3DD27-3296-42A4-815E-6A42887351E2}" dt="2023-10-18T11:29:33.875" v="470" actId="207"/>
          <ac:spMkLst>
            <pc:docMk/>
            <pc:sldMk cId="493340029" sldId="1509"/>
            <ac:spMk id="31746" creationId="{00000000-0000-0000-0000-000000000000}"/>
          </ac:spMkLst>
        </pc:spChg>
        <pc:picChg chg="mod modCrop">
          <ac:chgData name="Mag Selwa" userId="5dc855b3-2456-4cd0-96ca-6ce2d9ee3cae" providerId="ADAL" clId="{12E3DD27-3296-42A4-815E-6A42887351E2}" dt="2023-10-18T11:29:53.015" v="475" actId="1076"/>
          <ac:picMkLst>
            <pc:docMk/>
            <pc:sldMk cId="493340029" sldId="1509"/>
            <ac:picMk id="3" creationId="{00000000-0000-0000-0000-000000000000}"/>
          </ac:picMkLst>
        </pc:picChg>
      </pc:sldChg>
      <pc:sldChg chg="addSp modSp add mod">
        <pc:chgData name="Mag Selwa" userId="5dc855b3-2456-4cd0-96ca-6ce2d9ee3cae" providerId="ADAL" clId="{12E3DD27-3296-42A4-815E-6A42887351E2}" dt="2023-10-18T11:31:49.156" v="530" actId="1076"/>
        <pc:sldMkLst>
          <pc:docMk/>
          <pc:sldMk cId="3045673002" sldId="1510"/>
        </pc:sldMkLst>
        <pc:spChg chg="mod">
          <ac:chgData name="Mag Selwa" userId="5dc855b3-2456-4cd0-96ca-6ce2d9ee3cae" providerId="ADAL" clId="{12E3DD27-3296-42A4-815E-6A42887351E2}" dt="2023-10-18T11:30:56.882" v="507" actId="1076"/>
          <ac:spMkLst>
            <pc:docMk/>
            <pc:sldMk cId="3045673002" sldId="1510"/>
            <ac:spMk id="6" creationId="{00000000-0000-0000-0000-000000000000}"/>
          </ac:spMkLst>
        </pc:spChg>
        <pc:spChg chg="add mod">
          <ac:chgData name="Mag Selwa" userId="5dc855b3-2456-4cd0-96ca-6ce2d9ee3cae" providerId="ADAL" clId="{12E3DD27-3296-42A4-815E-6A42887351E2}" dt="2023-10-18T11:31:36.882" v="522" actId="1035"/>
          <ac:spMkLst>
            <pc:docMk/>
            <pc:sldMk cId="3045673002" sldId="1510"/>
            <ac:spMk id="7" creationId="{DBEDD111-9F2D-3C6F-20E0-AFE79B29025D}"/>
          </ac:spMkLst>
        </pc:spChg>
        <pc:spChg chg="add mod">
          <ac:chgData name="Mag Selwa" userId="5dc855b3-2456-4cd0-96ca-6ce2d9ee3cae" providerId="ADAL" clId="{12E3DD27-3296-42A4-815E-6A42887351E2}" dt="2023-10-18T11:31:40.774" v="524" actId="1076"/>
          <ac:spMkLst>
            <pc:docMk/>
            <pc:sldMk cId="3045673002" sldId="1510"/>
            <ac:spMk id="8" creationId="{BD7C16A7-4A29-6DFF-9929-8986E0F3651B}"/>
          </ac:spMkLst>
        </pc:spChg>
        <pc:spChg chg="add mod">
          <ac:chgData name="Mag Selwa" userId="5dc855b3-2456-4cd0-96ca-6ce2d9ee3cae" providerId="ADAL" clId="{12E3DD27-3296-42A4-815E-6A42887351E2}" dt="2023-10-18T11:31:43.558" v="526" actId="1076"/>
          <ac:spMkLst>
            <pc:docMk/>
            <pc:sldMk cId="3045673002" sldId="1510"/>
            <ac:spMk id="9" creationId="{DB634122-8112-15C9-C0F0-ACE6CB84ECDA}"/>
          </ac:spMkLst>
        </pc:spChg>
        <pc:spChg chg="add mod">
          <ac:chgData name="Mag Selwa" userId="5dc855b3-2456-4cd0-96ca-6ce2d9ee3cae" providerId="ADAL" clId="{12E3DD27-3296-42A4-815E-6A42887351E2}" dt="2023-10-18T11:31:46.163" v="528" actId="1076"/>
          <ac:spMkLst>
            <pc:docMk/>
            <pc:sldMk cId="3045673002" sldId="1510"/>
            <ac:spMk id="10" creationId="{44336811-F699-D0F3-D053-B4FED32AAD18}"/>
          </ac:spMkLst>
        </pc:spChg>
        <pc:spChg chg="add mod">
          <ac:chgData name="Mag Selwa" userId="5dc855b3-2456-4cd0-96ca-6ce2d9ee3cae" providerId="ADAL" clId="{12E3DD27-3296-42A4-815E-6A42887351E2}" dt="2023-10-18T11:31:49.156" v="530" actId="1076"/>
          <ac:spMkLst>
            <pc:docMk/>
            <pc:sldMk cId="3045673002" sldId="1510"/>
            <ac:spMk id="11" creationId="{1597594D-B44A-D8EE-B509-EAB26AC6EDD2}"/>
          </ac:spMkLst>
        </pc:spChg>
        <pc:spChg chg="mod">
          <ac:chgData name="Mag Selwa" userId="5dc855b3-2456-4cd0-96ca-6ce2d9ee3cae" providerId="ADAL" clId="{12E3DD27-3296-42A4-815E-6A42887351E2}" dt="2023-10-18T11:30:24.607" v="490" actId="207"/>
          <ac:spMkLst>
            <pc:docMk/>
            <pc:sldMk cId="3045673002" sldId="1510"/>
            <ac:spMk id="31746" creationId="{00000000-0000-0000-0000-000000000000}"/>
          </ac:spMkLst>
        </pc:spChg>
        <pc:picChg chg="mod modCrop">
          <ac:chgData name="Mag Selwa" userId="5dc855b3-2456-4cd0-96ca-6ce2d9ee3cae" providerId="ADAL" clId="{12E3DD27-3296-42A4-815E-6A42887351E2}" dt="2023-10-18T11:30:53.065" v="506" actId="1036"/>
          <ac:picMkLst>
            <pc:docMk/>
            <pc:sldMk cId="3045673002" sldId="1510"/>
            <ac:picMk id="5" creationId="{00000000-0000-0000-0000-000000000000}"/>
          </ac:picMkLst>
        </pc:picChg>
        <pc:cxnChg chg="mod">
          <ac:chgData name="Mag Selwa" userId="5dc855b3-2456-4cd0-96ca-6ce2d9ee3cae" providerId="ADAL" clId="{12E3DD27-3296-42A4-815E-6A42887351E2}" dt="2023-10-18T11:31:04.925" v="509" actId="14100"/>
          <ac:cxnSpMkLst>
            <pc:docMk/>
            <pc:sldMk cId="3045673002" sldId="1510"/>
            <ac:cxnSpMk id="4" creationId="{00000000-0000-0000-0000-000000000000}"/>
          </ac:cxnSpMkLst>
        </pc:cxnChg>
      </pc:sldChg>
      <pc:sldChg chg="modSp add mod">
        <pc:chgData name="Mag Selwa" userId="5dc855b3-2456-4cd0-96ca-6ce2d9ee3cae" providerId="ADAL" clId="{12E3DD27-3296-42A4-815E-6A42887351E2}" dt="2023-10-18T12:43:14.869" v="830" actId="14100"/>
        <pc:sldMkLst>
          <pc:docMk/>
          <pc:sldMk cId="470155015" sldId="1511"/>
        </pc:sldMkLst>
        <pc:spChg chg="mod">
          <ac:chgData name="Mag Selwa" userId="5dc855b3-2456-4cd0-96ca-6ce2d9ee3cae" providerId="ADAL" clId="{12E3DD27-3296-42A4-815E-6A42887351E2}" dt="2023-10-18T11:41:43.489" v="702" actId="1076"/>
          <ac:spMkLst>
            <pc:docMk/>
            <pc:sldMk cId="470155015" sldId="1511"/>
            <ac:spMk id="3" creationId="{00000000-0000-0000-0000-000000000000}"/>
          </ac:spMkLst>
        </pc:spChg>
        <pc:spChg chg="mod">
          <ac:chgData name="Mag Selwa" userId="5dc855b3-2456-4cd0-96ca-6ce2d9ee3cae" providerId="ADAL" clId="{12E3DD27-3296-42A4-815E-6A42887351E2}" dt="2023-10-18T12:43:14.869" v="830" actId="14100"/>
          <ac:spMkLst>
            <pc:docMk/>
            <pc:sldMk cId="470155015" sldId="1511"/>
            <ac:spMk id="22530" creationId="{00000000-0000-0000-0000-000000000000}"/>
          </ac:spMkLst>
        </pc:spChg>
      </pc:sldChg>
      <pc:sldChg chg="modSp add mod">
        <pc:chgData name="Mag Selwa" userId="5dc855b3-2456-4cd0-96ca-6ce2d9ee3cae" providerId="ADAL" clId="{12E3DD27-3296-42A4-815E-6A42887351E2}" dt="2023-10-18T13:19:40.084" v="1429" actId="1076"/>
        <pc:sldMkLst>
          <pc:docMk/>
          <pc:sldMk cId="1233217760" sldId="1512"/>
        </pc:sldMkLst>
        <pc:spChg chg="mod">
          <ac:chgData name="Mag Selwa" userId="5dc855b3-2456-4cd0-96ca-6ce2d9ee3cae" providerId="ADAL" clId="{12E3DD27-3296-42A4-815E-6A42887351E2}" dt="2023-10-18T13:19:40.084" v="1429" actId="1076"/>
          <ac:spMkLst>
            <pc:docMk/>
            <pc:sldMk cId="1233217760" sldId="1512"/>
            <ac:spMk id="2" creationId="{00000000-0000-0000-0000-000000000000}"/>
          </ac:spMkLst>
        </pc:spChg>
      </pc:sldChg>
      <pc:sldChg chg="modSp add mod">
        <pc:chgData name="Mag Selwa" userId="5dc855b3-2456-4cd0-96ca-6ce2d9ee3cae" providerId="ADAL" clId="{12E3DD27-3296-42A4-815E-6A42887351E2}" dt="2023-10-18T12:49:11.097" v="1020" actId="207"/>
        <pc:sldMkLst>
          <pc:docMk/>
          <pc:sldMk cId="828389232" sldId="1514"/>
        </pc:sldMkLst>
        <pc:spChg chg="mod">
          <ac:chgData name="Mag Selwa" userId="5dc855b3-2456-4cd0-96ca-6ce2d9ee3cae" providerId="ADAL" clId="{12E3DD27-3296-42A4-815E-6A42887351E2}" dt="2023-10-18T12:48:41.243" v="1011" actId="1076"/>
          <ac:spMkLst>
            <pc:docMk/>
            <pc:sldMk cId="828389232" sldId="1514"/>
            <ac:spMk id="206850" creationId="{00000000-0000-0000-0000-000000000000}"/>
          </ac:spMkLst>
        </pc:spChg>
        <pc:spChg chg="mod">
          <ac:chgData name="Mag Selwa" userId="5dc855b3-2456-4cd0-96ca-6ce2d9ee3cae" providerId="ADAL" clId="{12E3DD27-3296-42A4-815E-6A42887351E2}" dt="2023-10-18T12:49:11.097" v="1020" actId="207"/>
          <ac:spMkLst>
            <pc:docMk/>
            <pc:sldMk cId="828389232" sldId="1514"/>
            <ac:spMk id="206851" creationId="{00000000-0000-0000-0000-000000000000}"/>
          </ac:spMkLst>
        </pc:spChg>
      </pc:sldChg>
      <pc:sldChg chg="modSp add mod">
        <pc:chgData name="Mag Selwa" userId="5dc855b3-2456-4cd0-96ca-6ce2d9ee3cae" providerId="ADAL" clId="{12E3DD27-3296-42A4-815E-6A42887351E2}" dt="2023-10-18T12:49:51.163" v="1031" actId="207"/>
        <pc:sldMkLst>
          <pc:docMk/>
          <pc:sldMk cId="4258968577" sldId="1515"/>
        </pc:sldMkLst>
        <pc:spChg chg="mod">
          <ac:chgData name="Mag Selwa" userId="5dc855b3-2456-4cd0-96ca-6ce2d9ee3cae" providerId="ADAL" clId="{12E3DD27-3296-42A4-815E-6A42887351E2}" dt="2023-10-18T12:49:16.001" v="1021" actId="1076"/>
          <ac:spMkLst>
            <pc:docMk/>
            <pc:sldMk cId="4258968577" sldId="1515"/>
            <ac:spMk id="209924" creationId="{00000000-0000-0000-0000-000000000000}"/>
          </ac:spMkLst>
        </pc:spChg>
        <pc:spChg chg="mod">
          <ac:chgData name="Mag Selwa" userId="5dc855b3-2456-4cd0-96ca-6ce2d9ee3cae" providerId="ADAL" clId="{12E3DD27-3296-42A4-815E-6A42887351E2}" dt="2023-10-18T12:49:51.163" v="1031" actId="207"/>
          <ac:spMkLst>
            <pc:docMk/>
            <pc:sldMk cId="4258968577" sldId="1515"/>
            <ac:spMk id="209925" creationId="{00000000-0000-0000-0000-000000000000}"/>
          </ac:spMkLst>
        </pc:spChg>
      </pc:sldChg>
      <pc:sldChg chg="modSp add mod">
        <pc:chgData name="Mag Selwa" userId="5dc855b3-2456-4cd0-96ca-6ce2d9ee3cae" providerId="ADAL" clId="{12E3DD27-3296-42A4-815E-6A42887351E2}" dt="2023-10-18T13:08:52.305" v="1040" actId="14100"/>
        <pc:sldMkLst>
          <pc:docMk/>
          <pc:sldMk cId="3483322978" sldId="1516"/>
        </pc:sldMkLst>
        <pc:spChg chg="mod">
          <ac:chgData name="Mag Selwa" userId="5dc855b3-2456-4cd0-96ca-6ce2d9ee3cae" providerId="ADAL" clId="{12E3DD27-3296-42A4-815E-6A42887351E2}" dt="2023-10-18T13:08:31.473" v="1032" actId="1076"/>
          <ac:spMkLst>
            <pc:docMk/>
            <pc:sldMk cId="3483322978" sldId="1516"/>
            <ac:spMk id="210948" creationId="{00000000-0000-0000-0000-000000000000}"/>
          </ac:spMkLst>
        </pc:spChg>
        <pc:spChg chg="mod">
          <ac:chgData name="Mag Selwa" userId="5dc855b3-2456-4cd0-96ca-6ce2d9ee3cae" providerId="ADAL" clId="{12E3DD27-3296-42A4-815E-6A42887351E2}" dt="2023-10-18T13:08:52.305" v="1040" actId="14100"/>
          <ac:spMkLst>
            <pc:docMk/>
            <pc:sldMk cId="3483322978" sldId="1516"/>
            <ac:spMk id="210949" creationId="{00000000-0000-0000-0000-000000000000}"/>
          </ac:spMkLst>
        </pc:spChg>
      </pc:sldChg>
      <pc:sldChg chg="modSp add mod">
        <pc:chgData name="Mag Selwa" userId="5dc855b3-2456-4cd0-96ca-6ce2d9ee3cae" providerId="ADAL" clId="{12E3DD27-3296-42A4-815E-6A42887351E2}" dt="2023-10-18T13:08:57.448" v="1041" actId="1076"/>
        <pc:sldMkLst>
          <pc:docMk/>
          <pc:sldMk cId="3055077378" sldId="1517"/>
        </pc:sldMkLst>
        <pc:spChg chg="mod">
          <ac:chgData name="Mag Selwa" userId="5dc855b3-2456-4cd0-96ca-6ce2d9ee3cae" providerId="ADAL" clId="{12E3DD27-3296-42A4-815E-6A42887351E2}" dt="2023-10-18T13:08:57.448" v="1041" actId="1076"/>
          <ac:spMkLst>
            <pc:docMk/>
            <pc:sldMk cId="3055077378" sldId="1517"/>
            <ac:spMk id="8" creationId="{00000000-0000-0000-0000-000000000000}"/>
          </ac:spMkLst>
        </pc:spChg>
      </pc:sldChg>
      <pc:sldChg chg="modSp add mod">
        <pc:chgData name="Mag Selwa" userId="5dc855b3-2456-4cd0-96ca-6ce2d9ee3cae" providerId="ADAL" clId="{12E3DD27-3296-42A4-815E-6A42887351E2}" dt="2023-10-18T13:10:47.602" v="1156" actId="207"/>
        <pc:sldMkLst>
          <pc:docMk/>
          <pc:sldMk cId="1508881325" sldId="1518"/>
        </pc:sldMkLst>
        <pc:spChg chg="mod">
          <ac:chgData name="Mag Selwa" userId="5dc855b3-2456-4cd0-96ca-6ce2d9ee3cae" providerId="ADAL" clId="{12E3DD27-3296-42A4-815E-6A42887351E2}" dt="2023-10-18T13:09:10.575" v="1042" actId="1076"/>
          <ac:spMkLst>
            <pc:docMk/>
            <pc:sldMk cId="1508881325" sldId="1518"/>
            <ac:spMk id="218116" creationId="{00000000-0000-0000-0000-000000000000}"/>
          </ac:spMkLst>
        </pc:spChg>
        <pc:spChg chg="mod">
          <ac:chgData name="Mag Selwa" userId="5dc855b3-2456-4cd0-96ca-6ce2d9ee3cae" providerId="ADAL" clId="{12E3DD27-3296-42A4-815E-6A42887351E2}" dt="2023-10-18T13:10:47.602" v="1156" actId="207"/>
          <ac:spMkLst>
            <pc:docMk/>
            <pc:sldMk cId="1508881325" sldId="1518"/>
            <ac:spMk id="218117" creationId="{00000000-0000-0000-0000-000000000000}"/>
          </ac:spMkLst>
        </pc:spChg>
      </pc:sldChg>
      <pc:sldChg chg="modSp add mod">
        <pc:chgData name="Mag Selwa" userId="5dc855b3-2456-4cd0-96ca-6ce2d9ee3cae" providerId="ADAL" clId="{12E3DD27-3296-42A4-815E-6A42887351E2}" dt="2023-10-18T13:10:42.855" v="1155" actId="207"/>
        <pc:sldMkLst>
          <pc:docMk/>
          <pc:sldMk cId="2963225506" sldId="1519"/>
        </pc:sldMkLst>
        <pc:spChg chg="mod">
          <ac:chgData name="Mag Selwa" userId="5dc855b3-2456-4cd0-96ca-6ce2d9ee3cae" providerId="ADAL" clId="{12E3DD27-3296-42A4-815E-6A42887351E2}" dt="2023-10-18T13:09:18.401" v="1044" actId="1076"/>
          <ac:spMkLst>
            <pc:docMk/>
            <pc:sldMk cId="2963225506" sldId="1519"/>
            <ac:spMk id="219140" creationId="{00000000-0000-0000-0000-000000000000}"/>
          </ac:spMkLst>
        </pc:spChg>
        <pc:spChg chg="mod">
          <ac:chgData name="Mag Selwa" userId="5dc855b3-2456-4cd0-96ca-6ce2d9ee3cae" providerId="ADAL" clId="{12E3DD27-3296-42A4-815E-6A42887351E2}" dt="2023-10-18T13:10:42.855" v="1155" actId="207"/>
          <ac:spMkLst>
            <pc:docMk/>
            <pc:sldMk cId="2963225506" sldId="1519"/>
            <ac:spMk id="219141" creationId="{00000000-0000-0000-0000-000000000000}"/>
          </ac:spMkLst>
        </pc:spChg>
      </pc:sldChg>
      <pc:sldChg chg="modSp add mod">
        <pc:chgData name="Mag Selwa" userId="5dc855b3-2456-4cd0-96ca-6ce2d9ee3cae" providerId="ADAL" clId="{12E3DD27-3296-42A4-815E-6A42887351E2}" dt="2023-10-18T13:11:03.859" v="1161" actId="207"/>
        <pc:sldMkLst>
          <pc:docMk/>
          <pc:sldMk cId="698508267" sldId="1520"/>
        </pc:sldMkLst>
        <pc:spChg chg="mod">
          <ac:chgData name="Mag Selwa" userId="5dc855b3-2456-4cd0-96ca-6ce2d9ee3cae" providerId="ADAL" clId="{12E3DD27-3296-42A4-815E-6A42887351E2}" dt="2023-10-18T13:10:56.056" v="1158" actId="1076"/>
          <ac:spMkLst>
            <pc:docMk/>
            <pc:sldMk cId="698508267" sldId="1520"/>
            <ac:spMk id="220164" creationId="{00000000-0000-0000-0000-000000000000}"/>
          </ac:spMkLst>
        </pc:spChg>
        <pc:spChg chg="mod">
          <ac:chgData name="Mag Selwa" userId="5dc855b3-2456-4cd0-96ca-6ce2d9ee3cae" providerId="ADAL" clId="{12E3DD27-3296-42A4-815E-6A42887351E2}" dt="2023-10-18T13:11:03.859" v="1161" actId="207"/>
          <ac:spMkLst>
            <pc:docMk/>
            <pc:sldMk cId="698508267" sldId="1520"/>
            <ac:spMk id="220165" creationId="{00000000-0000-0000-0000-000000000000}"/>
          </ac:spMkLst>
        </pc:spChg>
      </pc:sldChg>
      <pc:sldChg chg="modSp add mod">
        <pc:chgData name="Mag Selwa" userId="5dc855b3-2456-4cd0-96ca-6ce2d9ee3cae" providerId="ADAL" clId="{12E3DD27-3296-42A4-815E-6A42887351E2}" dt="2023-10-18T13:11:21.298" v="1166" actId="207"/>
        <pc:sldMkLst>
          <pc:docMk/>
          <pc:sldMk cId="3489592586" sldId="1522"/>
        </pc:sldMkLst>
        <pc:spChg chg="mod">
          <ac:chgData name="Mag Selwa" userId="5dc855b3-2456-4cd0-96ca-6ce2d9ee3cae" providerId="ADAL" clId="{12E3DD27-3296-42A4-815E-6A42887351E2}" dt="2023-10-18T13:11:08.873" v="1162" actId="1076"/>
          <ac:spMkLst>
            <pc:docMk/>
            <pc:sldMk cId="3489592586" sldId="1522"/>
            <ac:spMk id="222212" creationId="{00000000-0000-0000-0000-000000000000}"/>
          </ac:spMkLst>
        </pc:spChg>
        <pc:spChg chg="mod">
          <ac:chgData name="Mag Selwa" userId="5dc855b3-2456-4cd0-96ca-6ce2d9ee3cae" providerId="ADAL" clId="{12E3DD27-3296-42A4-815E-6A42887351E2}" dt="2023-10-18T13:11:21.298" v="1166" actId="207"/>
          <ac:spMkLst>
            <pc:docMk/>
            <pc:sldMk cId="3489592586" sldId="1522"/>
            <ac:spMk id="222213" creationId="{00000000-0000-0000-0000-000000000000}"/>
          </ac:spMkLst>
        </pc:spChg>
      </pc:sldChg>
      <pc:sldChg chg="modSp add mod">
        <pc:chgData name="Mag Selwa" userId="5dc855b3-2456-4cd0-96ca-6ce2d9ee3cae" providerId="ADAL" clId="{12E3DD27-3296-42A4-815E-6A42887351E2}" dt="2023-10-18T13:12:20.889" v="1195" actId="207"/>
        <pc:sldMkLst>
          <pc:docMk/>
          <pc:sldMk cId="207299175" sldId="1523"/>
        </pc:sldMkLst>
        <pc:spChg chg="mod">
          <ac:chgData name="Mag Selwa" userId="5dc855b3-2456-4cd0-96ca-6ce2d9ee3cae" providerId="ADAL" clId="{12E3DD27-3296-42A4-815E-6A42887351E2}" dt="2023-10-18T13:11:25.232" v="1167" actId="1076"/>
          <ac:spMkLst>
            <pc:docMk/>
            <pc:sldMk cId="207299175" sldId="1523"/>
            <ac:spMk id="223238" creationId="{00000000-0000-0000-0000-000000000000}"/>
          </ac:spMkLst>
        </pc:spChg>
        <pc:spChg chg="mod">
          <ac:chgData name="Mag Selwa" userId="5dc855b3-2456-4cd0-96ca-6ce2d9ee3cae" providerId="ADAL" clId="{12E3DD27-3296-42A4-815E-6A42887351E2}" dt="2023-10-18T13:12:20.889" v="1195" actId="207"/>
          <ac:spMkLst>
            <pc:docMk/>
            <pc:sldMk cId="207299175" sldId="1523"/>
            <ac:spMk id="223239" creationId="{00000000-0000-0000-0000-000000000000}"/>
          </ac:spMkLst>
        </pc:spChg>
      </pc:sldChg>
      <pc:sldChg chg="modSp add mod">
        <pc:chgData name="Mag Selwa" userId="5dc855b3-2456-4cd0-96ca-6ce2d9ee3cae" providerId="ADAL" clId="{12E3DD27-3296-42A4-815E-6A42887351E2}" dt="2023-10-18T13:12:32.407" v="1199" actId="207"/>
        <pc:sldMkLst>
          <pc:docMk/>
          <pc:sldMk cId="3319773442" sldId="1524"/>
        </pc:sldMkLst>
        <pc:spChg chg="mod">
          <ac:chgData name="Mag Selwa" userId="5dc855b3-2456-4cd0-96ca-6ce2d9ee3cae" providerId="ADAL" clId="{12E3DD27-3296-42A4-815E-6A42887351E2}" dt="2023-10-18T13:12:24.841" v="1196" actId="1076"/>
          <ac:spMkLst>
            <pc:docMk/>
            <pc:sldMk cId="3319773442" sldId="1524"/>
            <ac:spMk id="224260" creationId="{00000000-0000-0000-0000-000000000000}"/>
          </ac:spMkLst>
        </pc:spChg>
        <pc:spChg chg="mod">
          <ac:chgData name="Mag Selwa" userId="5dc855b3-2456-4cd0-96ca-6ce2d9ee3cae" providerId="ADAL" clId="{12E3DD27-3296-42A4-815E-6A42887351E2}" dt="2023-10-18T13:12:32.407" v="1199" actId="207"/>
          <ac:spMkLst>
            <pc:docMk/>
            <pc:sldMk cId="3319773442" sldId="1524"/>
            <ac:spMk id="224261" creationId="{00000000-0000-0000-0000-000000000000}"/>
          </ac:spMkLst>
        </pc:spChg>
      </pc:sldChg>
      <pc:sldChg chg="modSp add mod">
        <pc:chgData name="Mag Selwa" userId="5dc855b3-2456-4cd0-96ca-6ce2d9ee3cae" providerId="ADAL" clId="{12E3DD27-3296-42A4-815E-6A42887351E2}" dt="2023-10-18T13:12:54.352" v="1203" actId="207"/>
        <pc:sldMkLst>
          <pc:docMk/>
          <pc:sldMk cId="2022762237" sldId="1527"/>
        </pc:sldMkLst>
        <pc:spChg chg="mod">
          <ac:chgData name="Mag Selwa" userId="5dc855b3-2456-4cd0-96ca-6ce2d9ee3cae" providerId="ADAL" clId="{12E3DD27-3296-42A4-815E-6A42887351E2}" dt="2023-10-18T13:12:40.440" v="1200" actId="1076"/>
          <ac:spMkLst>
            <pc:docMk/>
            <pc:sldMk cId="2022762237" sldId="1527"/>
            <ac:spMk id="227332" creationId="{00000000-0000-0000-0000-000000000000}"/>
          </ac:spMkLst>
        </pc:spChg>
        <pc:spChg chg="mod">
          <ac:chgData name="Mag Selwa" userId="5dc855b3-2456-4cd0-96ca-6ce2d9ee3cae" providerId="ADAL" clId="{12E3DD27-3296-42A4-815E-6A42887351E2}" dt="2023-10-18T13:12:54.352" v="1203" actId="207"/>
          <ac:spMkLst>
            <pc:docMk/>
            <pc:sldMk cId="2022762237" sldId="1527"/>
            <ac:spMk id="227333" creationId="{00000000-0000-0000-0000-000000000000}"/>
          </ac:spMkLst>
        </pc:spChg>
      </pc:sldChg>
      <pc:sldChg chg="modSp add mod">
        <pc:chgData name="Mag Selwa" userId="5dc855b3-2456-4cd0-96ca-6ce2d9ee3cae" providerId="ADAL" clId="{12E3DD27-3296-42A4-815E-6A42887351E2}" dt="2023-10-18T13:13:28.726" v="1212" actId="14100"/>
        <pc:sldMkLst>
          <pc:docMk/>
          <pc:sldMk cId="1525344369" sldId="1528"/>
        </pc:sldMkLst>
        <pc:spChg chg="mod">
          <ac:chgData name="Mag Selwa" userId="5dc855b3-2456-4cd0-96ca-6ce2d9ee3cae" providerId="ADAL" clId="{12E3DD27-3296-42A4-815E-6A42887351E2}" dt="2023-10-18T13:13:05.832" v="1204" actId="1076"/>
          <ac:spMkLst>
            <pc:docMk/>
            <pc:sldMk cId="1525344369" sldId="1528"/>
            <ac:spMk id="228356" creationId="{00000000-0000-0000-0000-000000000000}"/>
          </ac:spMkLst>
        </pc:spChg>
        <pc:spChg chg="mod">
          <ac:chgData name="Mag Selwa" userId="5dc855b3-2456-4cd0-96ca-6ce2d9ee3cae" providerId="ADAL" clId="{12E3DD27-3296-42A4-815E-6A42887351E2}" dt="2023-10-18T13:13:28.726" v="1212" actId="14100"/>
          <ac:spMkLst>
            <pc:docMk/>
            <pc:sldMk cId="1525344369" sldId="1528"/>
            <ac:spMk id="228357" creationId="{00000000-0000-0000-0000-000000000000}"/>
          </ac:spMkLst>
        </pc:spChg>
      </pc:sldChg>
      <pc:sldChg chg="modSp add mod">
        <pc:chgData name="Mag Selwa" userId="5dc855b3-2456-4cd0-96ca-6ce2d9ee3cae" providerId="ADAL" clId="{12E3DD27-3296-42A4-815E-6A42887351E2}" dt="2023-10-18T13:14:47.335" v="1310" actId="207"/>
        <pc:sldMkLst>
          <pc:docMk/>
          <pc:sldMk cId="2578140833" sldId="1529"/>
        </pc:sldMkLst>
        <pc:spChg chg="mod">
          <ac:chgData name="Mag Selwa" userId="5dc855b3-2456-4cd0-96ca-6ce2d9ee3cae" providerId="ADAL" clId="{12E3DD27-3296-42A4-815E-6A42887351E2}" dt="2023-10-18T13:13:38.550" v="1213" actId="1076"/>
          <ac:spMkLst>
            <pc:docMk/>
            <pc:sldMk cId="2578140833" sldId="1529"/>
            <ac:spMk id="231428" creationId="{00000000-0000-0000-0000-000000000000}"/>
          </ac:spMkLst>
        </pc:spChg>
        <pc:spChg chg="mod">
          <ac:chgData name="Mag Selwa" userId="5dc855b3-2456-4cd0-96ca-6ce2d9ee3cae" providerId="ADAL" clId="{12E3DD27-3296-42A4-815E-6A42887351E2}" dt="2023-10-18T13:14:47.335" v="1310" actId="207"/>
          <ac:spMkLst>
            <pc:docMk/>
            <pc:sldMk cId="2578140833" sldId="1529"/>
            <ac:spMk id="231429" creationId="{00000000-0000-0000-0000-000000000000}"/>
          </ac:spMkLst>
        </pc:spChg>
      </pc:sldChg>
      <pc:sldChg chg="modSp add mod">
        <pc:chgData name="Mag Selwa" userId="5dc855b3-2456-4cd0-96ca-6ce2d9ee3cae" providerId="ADAL" clId="{12E3DD27-3296-42A4-815E-6A42887351E2}" dt="2023-10-18T13:15:27.827" v="1316" actId="1076"/>
        <pc:sldMkLst>
          <pc:docMk/>
          <pc:sldMk cId="3075120301" sldId="1532"/>
        </pc:sldMkLst>
        <pc:spChg chg="mod">
          <ac:chgData name="Mag Selwa" userId="5dc855b3-2456-4cd0-96ca-6ce2d9ee3cae" providerId="ADAL" clId="{12E3DD27-3296-42A4-815E-6A42887351E2}" dt="2023-10-18T13:14:55.057" v="1311" actId="1076"/>
          <ac:spMkLst>
            <pc:docMk/>
            <pc:sldMk cId="3075120301" sldId="1532"/>
            <ac:spMk id="37891" creationId="{00000000-0000-0000-0000-000000000000}"/>
          </ac:spMkLst>
        </pc:spChg>
        <pc:graphicFrameChg chg="mod modGraphic">
          <ac:chgData name="Mag Selwa" userId="5dc855b3-2456-4cd0-96ca-6ce2d9ee3cae" providerId="ADAL" clId="{12E3DD27-3296-42A4-815E-6A42887351E2}" dt="2023-10-18T13:15:27.827" v="1316" actId="1076"/>
          <ac:graphicFrameMkLst>
            <pc:docMk/>
            <pc:sldMk cId="3075120301" sldId="1532"/>
            <ac:graphicFrameMk id="286785" creationId="{00000000-0000-0000-0000-000000000000}"/>
          </ac:graphicFrameMkLst>
        </pc:graphicFrameChg>
      </pc:sldChg>
      <pc:sldChg chg="modSp add mod">
        <pc:chgData name="Mag Selwa" userId="5dc855b3-2456-4cd0-96ca-6ce2d9ee3cae" providerId="ADAL" clId="{12E3DD27-3296-42A4-815E-6A42887351E2}" dt="2023-10-18T13:15:42.199" v="1317" actId="1076"/>
        <pc:sldMkLst>
          <pc:docMk/>
          <pc:sldMk cId="1012558159" sldId="1533"/>
        </pc:sldMkLst>
        <pc:spChg chg="mod">
          <ac:chgData name="Mag Selwa" userId="5dc855b3-2456-4cd0-96ca-6ce2d9ee3cae" providerId="ADAL" clId="{12E3DD27-3296-42A4-815E-6A42887351E2}" dt="2023-10-18T13:15:42.199" v="1317" actId="1076"/>
          <ac:spMkLst>
            <pc:docMk/>
            <pc:sldMk cId="1012558159" sldId="1533"/>
            <ac:spMk id="572418" creationId="{00000000-0000-0000-0000-000000000000}"/>
          </ac:spMkLst>
        </pc:spChg>
      </pc:sldChg>
      <pc:sldChg chg="modSp add mod">
        <pc:chgData name="Mag Selwa" userId="5dc855b3-2456-4cd0-96ca-6ce2d9ee3cae" providerId="ADAL" clId="{12E3DD27-3296-42A4-815E-6A42887351E2}" dt="2023-10-18T13:15:48.607" v="1318" actId="1076"/>
        <pc:sldMkLst>
          <pc:docMk/>
          <pc:sldMk cId="3647079338" sldId="1534"/>
        </pc:sldMkLst>
        <pc:spChg chg="mod">
          <ac:chgData name="Mag Selwa" userId="5dc855b3-2456-4cd0-96ca-6ce2d9ee3cae" providerId="ADAL" clId="{12E3DD27-3296-42A4-815E-6A42887351E2}" dt="2023-10-18T13:15:48.607" v="1318" actId="1076"/>
          <ac:spMkLst>
            <pc:docMk/>
            <pc:sldMk cId="3647079338" sldId="1534"/>
            <ac:spMk id="599042" creationId="{00000000-0000-0000-0000-000000000000}"/>
          </ac:spMkLst>
        </pc:spChg>
      </pc:sldChg>
      <pc:sldChg chg="modSp add mod">
        <pc:chgData name="Mag Selwa" userId="5dc855b3-2456-4cd0-96ca-6ce2d9ee3cae" providerId="ADAL" clId="{12E3DD27-3296-42A4-815E-6A42887351E2}" dt="2023-10-18T13:16:04.655" v="1321" actId="1076"/>
        <pc:sldMkLst>
          <pc:docMk/>
          <pc:sldMk cId="2426023387" sldId="1537"/>
        </pc:sldMkLst>
        <pc:spChg chg="mod">
          <ac:chgData name="Mag Selwa" userId="5dc855b3-2456-4cd0-96ca-6ce2d9ee3cae" providerId="ADAL" clId="{12E3DD27-3296-42A4-815E-6A42887351E2}" dt="2023-10-18T13:16:04.655" v="1321" actId="1076"/>
          <ac:spMkLst>
            <pc:docMk/>
            <pc:sldMk cId="2426023387" sldId="1537"/>
            <ac:spMk id="667650" creationId="{00000000-0000-0000-0000-000000000000}"/>
          </ac:spMkLst>
        </pc:spChg>
      </pc:sldChg>
      <pc:sldChg chg="modSp add mod">
        <pc:chgData name="Mag Selwa" userId="5dc855b3-2456-4cd0-96ca-6ce2d9ee3cae" providerId="ADAL" clId="{12E3DD27-3296-42A4-815E-6A42887351E2}" dt="2023-10-18T13:16:19.134" v="1325" actId="1076"/>
        <pc:sldMkLst>
          <pc:docMk/>
          <pc:sldMk cId="3418118616" sldId="1538"/>
        </pc:sldMkLst>
        <pc:spChg chg="mod">
          <ac:chgData name="Mag Selwa" userId="5dc855b3-2456-4cd0-96ca-6ce2d9ee3cae" providerId="ADAL" clId="{12E3DD27-3296-42A4-815E-6A42887351E2}" dt="2023-10-18T13:16:19.134" v="1325" actId="1076"/>
          <ac:spMkLst>
            <pc:docMk/>
            <pc:sldMk cId="3418118616" sldId="1538"/>
            <ac:spMk id="659458" creationId="{00000000-0000-0000-0000-000000000000}"/>
          </ac:spMkLst>
        </pc:spChg>
      </pc:sldChg>
      <pc:sldChg chg="modSp add mod">
        <pc:chgData name="Mag Selwa" userId="5dc855b3-2456-4cd0-96ca-6ce2d9ee3cae" providerId="ADAL" clId="{12E3DD27-3296-42A4-815E-6A42887351E2}" dt="2023-10-18T13:17:39.759" v="1346" actId="20577"/>
        <pc:sldMkLst>
          <pc:docMk/>
          <pc:sldMk cId="1844434899" sldId="1539"/>
        </pc:sldMkLst>
        <pc:spChg chg="mod">
          <ac:chgData name="Mag Selwa" userId="5dc855b3-2456-4cd0-96ca-6ce2d9ee3cae" providerId="ADAL" clId="{12E3DD27-3296-42A4-815E-6A42887351E2}" dt="2023-10-18T13:17:39.759" v="1346" actId="20577"/>
          <ac:spMkLst>
            <pc:docMk/>
            <pc:sldMk cId="1844434899" sldId="1539"/>
            <ac:spMk id="2" creationId="{00000000-0000-0000-0000-000000000000}"/>
          </ac:spMkLst>
        </pc:spChg>
        <pc:spChg chg="mod">
          <ac:chgData name="Mag Selwa" userId="5dc855b3-2456-4cd0-96ca-6ce2d9ee3cae" providerId="ADAL" clId="{12E3DD27-3296-42A4-815E-6A42887351E2}" dt="2023-10-18T13:17:33.543" v="1344" actId="207"/>
          <ac:spMkLst>
            <pc:docMk/>
            <pc:sldMk cId="1844434899" sldId="1539"/>
            <ac:spMk id="5" creationId="{00000000-0000-0000-0000-000000000000}"/>
          </ac:spMkLst>
        </pc:spChg>
      </pc:sldChg>
      <pc:sldChg chg="modSp add mod">
        <pc:chgData name="Mag Selwa" userId="5dc855b3-2456-4cd0-96ca-6ce2d9ee3cae" providerId="ADAL" clId="{12E3DD27-3296-42A4-815E-6A42887351E2}" dt="2023-10-18T12:44:39.693" v="867" actId="1076"/>
        <pc:sldMkLst>
          <pc:docMk/>
          <pc:sldMk cId="1825077904" sldId="1540"/>
        </pc:sldMkLst>
        <pc:spChg chg="mod">
          <ac:chgData name="Mag Selwa" userId="5dc855b3-2456-4cd0-96ca-6ce2d9ee3cae" providerId="ADAL" clId="{12E3DD27-3296-42A4-815E-6A42887351E2}" dt="2023-10-18T12:44:30.697" v="864" actId="1076"/>
          <ac:spMkLst>
            <pc:docMk/>
            <pc:sldMk cId="1825077904" sldId="1540"/>
            <ac:spMk id="233485" creationId="{00000000-0000-0000-0000-000000000000}"/>
          </ac:spMkLst>
        </pc:spChg>
        <pc:spChg chg="mod">
          <ac:chgData name="Mag Selwa" userId="5dc855b3-2456-4cd0-96ca-6ce2d9ee3cae" providerId="ADAL" clId="{12E3DD27-3296-42A4-815E-6A42887351E2}" dt="2023-10-18T12:44:39.693" v="867" actId="1076"/>
          <ac:spMkLst>
            <pc:docMk/>
            <pc:sldMk cId="1825077904" sldId="1540"/>
            <ac:spMk id="233486" creationId="{00000000-0000-0000-0000-000000000000}"/>
          </ac:spMkLst>
        </pc:spChg>
      </pc:sldChg>
      <pc:sldChg chg="modSp add mod">
        <pc:chgData name="Mag Selwa" userId="5dc855b3-2456-4cd0-96ca-6ce2d9ee3cae" providerId="ADAL" clId="{12E3DD27-3296-42A4-815E-6A42887351E2}" dt="2023-10-18T12:44:26.768" v="863" actId="14100"/>
        <pc:sldMkLst>
          <pc:docMk/>
          <pc:sldMk cId="484151609" sldId="1541"/>
        </pc:sldMkLst>
        <pc:spChg chg="mod">
          <ac:chgData name="Mag Selwa" userId="5dc855b3-2456-4cd0-96ca-6ce2d9ee3cae" providerId="ADAL" clId="{12E3DD27-3296-42A4-815E-6A42887351E2}" dt="2023-10-18T12:44:21.976" v="861" actId="1076"/>
          <ac:spMkLst>
            <pc:docMk/>
            <pc:sldMk cId="484151609" sldId="1541"/>
            <ac:spMk id="11267" creationId="{00000000-0000-0000-0000-000000000000}"/>
          </ac:spMkLst>
        </pc:spChg>
        <pc:spChg chg="mod">
          <ac:chgData name="Mag Selwa" userId="5dc855b3-2456-4cd0-96ca-6ce2d9ee3cae" providerId="ADAL" clId="{12E3DD27-3296-42A4-815E-6A42887351E2}" dt="2023-10-18T12:44:26.768" v="863" actId="14100"/>
          <ac:spMkLst>
            <pc:docMk/>
            <pc:sldMk cId="484151609" sldId="1541"/>
            <ac:spMk id="12290" creationId="{00000000-0000-0000-0000-000000000000}"/>
          </ac:spMkLst>
        </pc:spChg>
      </pc:sldChg>
      <pc:sldChg chg="modSp add mod">
        <pc:chgData name="Mag Selwa" userId="5dc855b3-2456-4cd0-96ca-6ce2d9ee3cae" providerId="ADAL" clId="{12E3DD27-3296-42A4-815E-6A42887351E2}" dt="2023-10-18T12:45:24.066" v="875" actId="207"/>
        <pc:sldMkLst>
          <pc:docMk/>
          <pc:sldMk cId="3959801819" sldId="1542"/>
        </pc:sldMkLst>
        <pc:spChg chg="mod">
          <ac:chgData name="Mag Selwa" userId="5dc855b3-2456-4cd0-96ca-6ce2d9ee3cae" providerId="ADAL" clId="{12E3DD27-3296-42A4-815E-6A42887351E2}" dt="2023-10-18T12:45:18.805" v="873" actId="1076"/>
          <ac:spMkLst>
            <pc:docMk/>
            <pc:sldMk cId="3959801819" sldId="1542"/>
            <ac:spMk id="221197" creationId="{00000000-0000-0000-0000-000000000000}"/>
          </ac:spMkLst>
        </pc:spChg>
        <pc:spChg chg="mod">
          <ac:chgData name="Mag Selwa" userId="5dc855b3-2456-4cd0-96ca-6ce2d9ee3cae" providerId="ADAL" clId="{12E3DD27-3296-42A4-815E-6A42887351E2}" dt="2023-10-18T12:45:24.066" v="875" actId="207"/>
          <ac:spMkLst>
            <pc:docMk/>
            <pc:sldMk cId="3959801819" sldId="1542"/>
            <ac:spMk id="221198" creationId="{00000000-0000-0000-0000-000000000000}"/>
          </ac:spMkLst>
        </pc:spChg>
      </pc:sldChg>
      <pc:sldChg chg="modSp add mod">
        <pc:chgData name="Mag Selwa" userId="5dc855b3-2456-4cd0-96ca-6ce2d9ee3cae" providerId="ADAL" clId="{12E3DD27-3296-42A4-815E-6A42887351E2}" dt="2023-10-18T13:19:25.234" v="1426" actId="1037"/>
        <pc:sldMkLst>
          <pc:docMk/>
          <pc:sldMk cId="3178423170" sldId="1543"/>
        </pc:sldMkLst>
        <pc:spChg chg="mod">
          <ac:chgData name="Mag Selwa" userId="5dc855b3-2456-4cd0-96ca-6ce2d9ee3cae" providerId="ADAL" clId="{12E3DD27-3296-42A4-815E-6A42887351E2}" dt="2023-10-18T13:19:06.189" v="1361" actId="1076"/>
          <ac:spMkLst>
            <pc:docMk/>
            <pc:sldMk cId="3178423170" sldId="1543"/>
            <ac:spMk id="1127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8"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9"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2"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6" creationId="{00000000-0000-0000-0000-000000000000}"/>
          </ac:spMkLst>
        </pc:spChg>
        <pc:grpChg chg="mod">
          <ac:chgData name="Mag Selwa" userId="5dc855b3-2456-4cd0-96ca-6ce2d9ee3cae" providerId="ADAL" clId="{12E3DD27-3296-42A4-815E-6A42887351E2}" dt="2023-10-18T13:19:25.234" v="1426" actId="1037"/>
          <ac:grpSpMkLst>
            <pc:docMk/>
            <pc:sldMk cId="3178423170" sldId="1543"/>
            <ac:grpSpMk id="11297"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8"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9"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0"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1" creationId="{00000000-0000-0000-0000-000000000000}"/>
          </ac:grpSpMkLst>
        </pc:grpChg>
      </pc:sldChg>
      <pc:sldChg chg="modSp add mod">
        <pc:chgData name="Mag Selwa" userId="5dc855b3-2456-4cd0-96ca-6ce2d9ee3cae" providerId="ADAL" clId="{12E3DD27-3296-42A4-815E-6A42887351E2}" dt="2023-10-18T13:21:37.883" v="1460" actId="1076"/>
        <pc:sldMkLst>
          <pc:docMk/>
          <pc:sldMk cId="3893132996" sldId="1544"/>
        </pc:sldMkLst>
        <pc:spChg chg="mod">
          <ac:chgData name="Mag Selwa" userId="5dc855b3-2456-4cd0-96ca-6ce2d9ee3cae" providerId="ADAL" clId="{12E3DD27-3296-42A4-815E-6A42887351E2}" dt="2023-10-18T13:21:24.293" v="1457" actId="1076"/>
          <ac:spMkLst>
            <pc:docMk/>
            <pc:sldMk cId="3893132996" sldId="1544"/>
            <ac:spMk id="8195" creationId="{00000000-0000-0000-0000-000000000000}"/>
          </ac:spMkLst>
        </pc:spChg>
        <pc:spChg chg="mod">
          <ac:chgData name="Mag Selwa" userId="5dc855b3-2456-4cd0-96ca-6ce2d9ee3cae" providerId="ADAL" clId="{12E3DD27-3296-42A4-815E-6A42887351E2}" dt="2023-10-18T13:21:37.883" v="1460" actId="1076"/>
          <ac:spMkLst>
            <pc:docMk/>
            <pc:sldMk cId="3893132996" sldId="1544"/>
            <ac:spMk id="12290" creationId="{00000000-0000-0000-0000-000000000000}"/>
          </ac:spMkLst>
        </pc:spChg>
        <pc:spChg chg="mod">
          <ac:chgData name="Mag Selwa" userId="5dc855b3-2456-4cd0-96ca-6ce2d9ee3cae" providerId="ADAL" clId="{12E3DD27-3296-42A4-815E-6A42887351E2}" dt="2023-10-18T13:21:26.496" v="1458" actId="6549"/>
          <ac:spMkLst>
            <pc:docMk/>
            <pc:sldMk cId="3893132996" sldId="1544"/>
            <ac:spMk id="12291" creationId="{00000000-0000-0000-0000-000000000000}"/>
          </ac:spMkLst>
        </pc:spChg>
      </pc:sldChg>
      <pc:sldChg chg="modSp add mod">
        <pc:chgData name="Mag Selwa" userId="5dc855b3-2456-4cd0-96ca-6ce2d9ee3cae" providerId="ADAL" clId="{12E3DD27-3296-42A4-815E-6A42887351E2}" dt="2023-10-18T13:21:46.334" v="1463" actId="1076"/>
        <pc:sldMkLst>
          <pc:docMk/>
          <pc:sldMk cId="3016725044" sldId="1545"/>
        </pc:sldMkLst>
        <pc:spChg chg="mod">
          <ac:chgData name="Mag Selwa" userId="5dc855b3-2456-4cd0-96ca-6ce2d9ee3cae" providerId="ADAL" clId="{12E3DD27-3296-42A4-815E-6A42887351E2}" dt="2023-10-18T13:21:43.138" v="1462" actId="1076"/>
          <ac:spMkLst>
            <pc:docMk/>
            <pc:sldMk cId="3016725044" sldId="1545"/>
            <ac:spMk id="9219" creationId="{00000000-0000-0000-0000-000000000000}"/>
          </ac:spMkLst>
        </pc:spChg>
        <pc:spChg chg="mod">
          <ac:chgData name="Mag Selwa" userId="5dc855b3-2456-4cd0-96ca-6ce2d9ee3cae" providerId="ADAL" clId="{12E3DD27-3296-42A4-815E-6A42887351E2}" dt="2023-10-18T13:21:46.334" v="1463" actId="1076"/>
          <ac:spMkLst>
            <pc:docMk/>
            <pc:sldMk cId="3016725044" sldId="1545"/>
            <ac:spMk id="14338" creationId="{00000000-0000-0000-0000-000000000000}"/>
          </ac:spMkLst>
        </pc:spChg>
        <pc:spChg chg="mod">
          <ac:chgData name="Mag Selwa" userId="5dc855b3-2456-4cd0-96ca-6ce2d9ee3cae" providerId="ADAL" clId="{12E3DD27-3296-42A4-815E-6A42887351E2}" dt="2023-10-18T13:21:40.416" v="1461" actId="20577"/>
          <ac:spMkLst>
            <pc:docMk/>
            <pc:sldMk cId="3016725044" sldId="1545"/>
            <ac:spMk id="14339" creationId="{00000000-0000-0000-0000-000000000000}"/>
          </ac:spMkLst>
        </pc:spChg>
      </pc:sldChg>
      <pc:sldChg chg="modSp add mod">
        <pc:chgData name="Mag Selwa" userId="5dc855b3-2456-4cd0-96ca-6ce2d9ee3cae" providerId="ADAL" clId="{12E3DD27-3296-42A4-815E-6A42887351E2}" dt="2023-10-18T13:22:03.677" v="1469" actId="20577"/>
        <pc:sldMkLst>
          <pc:docMk/>
          <pc:sldMk cId="2601489980" sldId="1546"/>
        </pc:sldMkLst>
        <pc:spChg chg="mod">
          <ac:chgData name="Mag Selwa" userId="5dc855b3-2456-4cd0-96ca-6ce2d9ee3cae" providerId="ADAL" clId="{12E3DD27-3296-42A4-815E-6A42887351E2}" dt="2023-10-18T13:21:51.134" v="1464" actId="1076"/>
          <ac:spMkLst>
            <pc:docMk/>
            <pc:sldMk cId="2601489980" sldId="1546"/>
            <ac:spMk id="10243" creationId="{00000000-0000-0000-0000-000000000000}"/>
          </ac:spMkLst>
        </pc:spChg>
        <pc:spChg chg="mod">
          <ac:chgData name="Mag Selwa" userId="5dc855b3-2456-4cd0-96ca-6ce2d9ee3cae" providerId="ADAL" clId="{12E3DD27-3296-42A4-815E-6A42887351E2}" dt="2023-10-18T13:22:03.677" v="1469" actId="20577"/>
          <ac:spMkLst>
            <pc:docMk/>
            <pc:sldMk cId="2601489980" sldId="1546"/>
            <ac:spMk id="16386" creationId="{00000000-0000-0000-0000-000000000000}"/>
          </ac:spMkLst>
        </pc:spChg>
        <pc:spChg chg="mod">
          <ac:chgData name="Mag Selwa" userId="5dc855b3-2456-4cd0-96ca-6ce2d9ee3cae" providerId="ADAL" clId="{12E3DD27-3296-42A4-815E-6A42887351E2}" dt="2023-10-18T13:21:53.304" v="1465" actId="6549"/>
          <ac:spMkLst>
            <pc:docMk/>
            <pc:sldMk cId="2601489980" sldId="1546"/>
            <ac:spMk id="16387" creationId="{00000000-0000-0000-0000-000000000000}"/>
          </ac:spMkLst>
        </pc:spChg>
      </pc:sldChg>
      <pc:sldChg chg="modSp add mod">
        <pc:chgData name="Mag Selwa" userId="5dc855b3-2456-4cd0-96ca-6ce2d9ee3cae" providerId="ADAL" clId="{12E3DD27-3296-42A4-815E-6A42887351E2}" dt="2023-10-18T13:22:11.775" v="1471" actId="6549"/>
        <pc:sldMkLst>
          <pc:docMk/>
          <pc:sldMk cId="2585486641" sldId="1547"/>
        </pc:sldMkLst>
        <pc:spChg chg="mod">
          <ac:chgData name="Mag Selwa" userId="5dc855b3-2456-4cd0-96ca-6ce2d9ee3cae" providerId="ADAL" clId="{12E3DD27-3296-42A4-815E-6A42887351E2}" dt="2023-10-18T13:22:09.815" v="1470" actId="1076"/>
          <ac:spMkLst>
            <pc:docMk/>
            <pc:sldMk cId="2585486641" sldId="1547"/>
            <ac:spMk id="6" creationId="{00000000-0000-0000-0000-000000000000}"/>
          </ac:spMkLst>
        </pc:spChg>
        <pc:spChg chg="mod">
          <ac:chgData name="Mag Selwa" userId="5dc855b3-2456-4cd0-96ca-6ce2d9ee3cae" providerId="ADAL" clId="{12E3DD27-3296-42A4-815E-6A42887351E2}" dt="2023-10-18T13:22:11.775" v="1471" actId="6549"/>
          <ac:spMkLst>
            <pc:docMk/>
            <pc:sldMk cId="2585486641" sldId="1547"/>
            <ac:spMk id="18434" creationId="{00000000-0000-0000-0000-000000000000}"/>
          </ac:spMkLst>
        </pc:spChg>
      </pc:sldChg>
      <pc:sldChg chg="modSp add mod">
        <pc:chgData name="Mag Selwa" userId="5dc855b3-2456-4cd0-96ca-6ce2d9ee3cae" providerId="ADAL" clId="{12E3DD27-3296-42A4-815E-6A42887351E2}" dt="2023-10-18T13:22:41.040" v="1476" actId="1076"/>
        <pc:sldMkLst>
          <pc:docMk/>
          <pc:sldMk cId="3329928357" sldId="1548"/>
        </pc:sldMkLst>
        <pc:spChg chg="mod">
          <ac:chgData name="Mag Selwa" userId="5dc855b3-2456-4cd0-96ca-6ce2d9ee3cae" providerId="ADAL" clId="{12E3DD27-3296-42A4-815E-6A42887351E2}" dt="2023-10-18T13:22:31.496" v="1472" actId="1076"/>
          <ac:spMkLst>
            <pc:docMk/>
            <pc:sldMk cId="3329928357" sldId="1548"/>
            <ac:spMk id="12291" creationId="{00000000-0000-0000-0000-000000000000}"/>
          </ac:spMkLst>
        </pc:spChg>
        <pc:spChg chg="mod">
          <ac:chgData name="Mag Selwa" userId="5dc855b3-2456-4cd0-96ca-6ce2d9ee3cae" providerId="ADAL" clId="{12E3DD27-3296-42A4-815E-6A42887351E2}" dt="2023-10-18T13:22:38.689" v="1475" actId="1076"/>
          <ac:spMkLst>
            <pc:docMk/>
            <pc:sldMk cId="3329928357" sldId="1548"/>
            <ac:spMk id="19459" creationId="{00000000-0000-0000-0000-000000000000}"/>
          </ac:spMkLst>
        </pc:spChg>
        <pc:spChg chg="mod">
          <ac:chgData name="Mag Selwa" userId="5dc855b3-2456-4cd0-96ca-6ce2d9ee3cae" providerId="ADAL" clId="{12E3DD27-3296-42A4-815E-6A42887351E2}" dt="2023-10-18T13:22:33.106" v="1473" actId="6549"/>
          <ac:spMkLst>
            <pc:docMk/>
            <pc:sldMk cId="3329928357" sldId="1548"/>
            <ac:spMk id="19460" creationId="{00000000-0000-0000-0000-000000000000}"/>
          </ac:spMkLst>
        </pc:spChg>
        <pc:picChg chg="mod">
          <ac:chgData name="Mag Selwa" userId="5dc855b3-2456-4cd0-96ca-6ce2d9ee3cae" providerId="ADAL" clId="{12E3DD27-3296-42A4-815E-6A42887351E2}" dt="2023-10-18T13:22:41.040" v="1476" actId="1076"/>
          <ac:picMkLst>
            <pc:docMk/>
            <pc:sldMk cId="3329928357" sldId="1548"/>
            <ac:picMk id="19457" creationId="{00000000-0000-0000-0000-000000000000}"/>
          </ac:picMkLst>
        </pc:picChg>
      </pc:sldChg>
      <pc:sldChg chg="modSp add mod">
        <pc:chgData name="Mag Selwa" userId="5dc855b3-2456-4cd0-96ca-6ce2d9ee3cae" providerId="ADAL" clId="{12E3DD27-3296-42A4-815E-6A42887351E2}" dt="2023-10-18T13:22:50.841" v="1479" actId="1076"/>
        <pc:sldMkLst>
          <pc:docMk/>
          <pc:sldMk cId="2054478182" sldId="1549"/>
        </pc:sldMkLst>
        <pc:spChg chg="mod">
          <ac:chgData name="Mag Selwa" userId="5dc855b3-2456-4cd0-96ca-6ce2d9ee3cae" providerId="ADAL" clId="{12E3DD27-3296-42A4-815E-6A42887351E2}" dt="2023-10-18T13:22:46.890" v="1477" actId="1076"/>
          <ac:spMkLst>
            <pc:docMk/>
            <pc:sldMk cId="2054478182" sldId="1549"/>
            <ac:spMk id="14339" creationId="{00000000-0000-0000-0000-000000000000}"/>
          </ac:spMkLst>
        </pc:spChg>
        <pc:spChg chg="mod">
          <ac:chgData name="Mag Selwa" userId="5dc855b3-2456-4cd0-96ca-6ce2d9ee3cae" providerId="ADAL" clId="{12E3DD27-3296-42A4-815E-6A42887351E2}" dt="2023-10-18T13:22:50.841" v="1479" actId="1076"/>
          <ac:spMkLst>
            <pc:docMk/>
            <pc:sldMk cId="2054478182" sldId="1549"/>
            <ac:spMk id="14340" creationId="{00000000-0000-0000-0000-000000000000}"/>
          </ac:spMkLst>
        </pc:spChg>
        <pc:spChg chg="mod">
          <ac:chgData name="Mag Selwa" userId="5dc855b3-2456-4cd0-96ca-6ce2d9ee3cae" providerId="ADAL" clId="{12E3DD27-3296-42A4-815E-6A42887351E2}" dt="2023-10-18T13:22:48.019" v="1478" actId="6549"/>
          <ac:spMkLst>
            <pc:docMk/>
            <pc:sldMk cId="2054478182" sldId="1549"/>
            <ac:spMk id="20483" creationId="{00000000-0000-0000-0000-000000000000}"/>
          </ac:spMkLst>
        </pc:spChg>
      </pc:sldChg>
      <pc:sldChg chg="modSp add mod">
        <pc:chgData name="Mag Selwa" userId="5dc855b3-2456-4cd0-96ca-6ce2d9ee3cae" providerId="ADAL" clId="{12E3DD27-3296-42A4-815E-6A42887351E2}" dt="2023-10-18T13:23:06.354" v="1483" actId="1076"/>
        <pc:sldMkLst>
          <pc:docMk/>
          <pc:sldMk cId="3581774300" sldId="1550"/>
        </pc:sldMkLst>
        <pc:spChg chg="mod">
          <ac:chgData name="Mag Selwa" userId="5dc855b3-2456-4cd0-96ca-6ce2d9ee3cae" providerId="ADAL" clId="{12E3DD27-3296-42A4-815E-6A42887351E2}" dt="2023-10-18T13:22:54.354" v="1480" actId="1076"/>
          <ac:spMkLst>
            <pc:docMk/>
            <pc:sldMk cId="3581774300" sldId="1550"/>
            <ac:spMk id="15363" creationId="{00000000-0000-0000-0000-000000000000}"/>
          </ac:spMkLst>
        </pc:spChg>
        <pc:spChg chg="mod">
          <ac:chgData name="Mag Selwa" userId="5dc855b3-2456-4cd0-96ca-6ce2d9ee3cae" providerId="ADAL" clId="{12E3DD27-3296-42A4-815E-6A42887351E2}" dt="2023-10-18T13:23:06.354" v="1483" actId="1076"/>
          <ac:spMkLst>
            <pc:docMk/>
            <pc:sldMk cId="3581774300" sldId="1550"/>
            <ac:spMk id="15364" creationId="{00000000-0000-0000-0000-000000000000}"/>
          </ac:spMkLst>
        </pc:spChg>
        <pc:spChg chg="mod">
          <ac:chgData name="Mag Selwa" userId="5dc855b3-2456-4cd0-96ca-6ce2d9ee3cae" providerId="ADAL" clId="{12E3DD27-3296-42A4-815E-6A42887351E2}" dt="2023-10-18T13:22:55.587" v="1481" actId="6549"/>
          <ac:spMkLst>
            <pc:docMk/>
            <pc:sldMk cId="3581774300" sldId="1550"/>
            <ac:spMk id="21507" creationId="{00000000-0000-0000-0000-000000000000}"/>
          </ac:spMkLst>
        </pc:spChg>
      </pc:sldChg>
      <pc:sldChg chg="modSp add mod">
        <pc:chgData name="Mag Selwa" userId="5dc855b3-2456-4cd0-96ca-6ce2d9ee3cae" providerId="ADAL" clId="{12E3DD27-3296-42A4-815E-6A42887351E2}" dt="2023-10-18T13:23:12.683" v="1486" actId="1076"/>
        <pc:sldMkLst>
          <pc:docMk/>
          <pc:sldMk cId="3540499264" sldId="1551"/>
        </pc:sldMkLst>
        <pc:spChg chg="mod">
          <ac:chgData name="Mag Selwa" userId="5dc855b3-2456-4cd0-96ca-6ce2d9ee3cae" providerId="ADAL" clId="{12E3DD27-3296-42A4-815E-6A42887351E2}" dt="2023-10-18T13:23:09.314" v="1484" actId="1076"/>
          <ac:spMkLst>
            <pc:docMk/>
            <pc:sldMk cId="3540499264" sldId="1551"/>
            <ac:spMk id="16387" creationId="{00000000-0000-0000-0000-000000000000}"/>
          </ac:spMkLst>
        </pc:spChg>
        <pc:spChg chg="mod">
          <ac:chgData name="Mag Selwa" userId="5dc855b3-2456-4cd0-96ca-6ce2d9ee3cae" providerId="ADAL" clId="{12E3DD27-3296-42A4-815E-6A42887351E2}" dt="2023-10-18T13:23:12.683" v="1486" actId="1076"/>
          <ac:spMkLst>
            <pc:docMk/>
            <pc:sldMk cId="3540499264" sldId="1551"/>
            <ac:spMk id="16388" creationId="{00000000-0000-0000-0000-000000000000}"/>
          </ac:spMkLst>
        </pc:spChg>
        <pc:spChg chg="mod">
          <ac:chgData name="Mag Selwa" userId="5dc855b3-2456-4cd0-96ca-6ce2d9ee3cae" providerId="ADAL" clId="{12E3DD27-3296-42A4-815E-6A42887351E2}" dt="2023-10-18T13:23:10.468" v="1485" actId="6549"/>
          <ac:spMkLst>
            <pc:docMk/>
            <pc:sldMk cId="3540499264" sldId="1551"/>
            <ac:spMk id="23555" creationId="{00000000-0000-0000-0000-000000000000}"/>
          </ac:spMkLst>
        </pc:spChg>
      </pc:sldChg>
      <pc:sldChg chg="modSp add mod">
        <pc:chgData name="Mag Selwa" userId="5dc855b3-2456-4cd0-96ca-6ce2d9ee3cae" providerId="ADAL" clId="{12E3DD27-3296-42A4-815E-6A42887351E2}" dt="2023-10-18T13:23:23.338" v="1491" actId="14100"/>
        <pc:sldMkLst>
          <pc:docMk/>
          <pc:sldMk cId="1534766408" sldId="1552"/>
        </pc:sldMkLst>
        <pc:spChg chg="mod">
          <ac:chgData name="Mag Selwa" userId="5dc855b3-2456-4cd0-96ca-6ce2d9ee3cae" providerId="ADAL" clId="{12E3DD27-3296-42A4-815E-6A42887351E2}" dt="2023-10-18T13:23:15.507" v="1487" actId="1076"/>
          <ac:spMkLst>
            <pc:docMk/>
            <pc:sldMk cId="1534766408" sldId="1552"/>
            <ac:spMk id="17411" creationId="{00000000-0000-0000-0000-000000000000}"/>
          </ac:spMkLst>
        </pc:spChg>
        <pc:spChg chg="mod">
          <ac:chgData name="Mag Selwa" userId="5dc855b3-2456-4cd0-96ca-6ce2d9ee3cae" providerId="ADAL" clId="{12E3DD27-3296-42A4-815E-6A42887351E2}" dt="2023-10-18T13:23:23.338" v="1491" actId="14100"/>
          <ac:spMkLst>
            <pc:docMk/>
            <pc:sldMk cId="1534766408" sldId="1552"/>
            <ac:spMk id="25602" creationId="{00000000-0000-0000-0000-000000000000}"/>
          </ac:spMkLst>
        </pc:spChg>
        <pc:spChg chg="mod">
          <ac:chgData name="Mag Selwa" userId="5dc855b3-2456-4cd0-96ca-6ce2d9ee3cae" providerId="ADAL" clId="{12E3DD27-3296-42A4-815E-6A42887351E2}" dt="2023-10-18T13:23:16.326" v="1488" actId="6549"/>
          <ac:spMkLst>
            <pc:docMk/>
            <pc:sldMk cId="1534766408" sldId="1552"/>
            <ac:spMk id="25603" creationId="{00000000-0000-0000-0000-000000000000}"/>
          </ac:spMkLst>
        </pc:spChg>
      </pc:sldChg>
      <pc:sldChg chg="modSp add mod">
        <pc:chgData name="Mag Selwa" userId="5dc855b3-2456-4cd0-96ca-6ce2d9ee3cae" providerId="ADAL" clId="{12E3DD27-3296-42A4-815E-6A42887351E2}" dt="2023-10-18T11:36:27.483" v="635" actId="1076"/>
        <pc:sldMkLst>
          <pc:docMk/>
          <pc:sldMk cId="3575917095" sldId="1553"/>
        </pc:sldMkLst>
        <pc:spChg chg="mod">
          <ac:chgData name="Mag Selwa" userId="5dc855b3-2456-4cd0-96ca-6ce2d9ee3cae" providerId="ADAL" clId="{12E3DD27-3296-42A4-815E-6A42887351E2}" dt="2023-10-18T11:36:27.483" v="635" actId="1076"/>
          <ac:spMkLst>
            <pc:docMk/>
            <pc:sldMk cId="3575917095" sldId="1553"/>
            <ac:spMk id="345090" creationId="{00000000-0000-0000-0000-000000000000}"/>
          </ac:spMkLst>
        </pc:spChg>
      </pc:sldChg>
      <pc:sldChg chg="modSp add mod">
        <pc:chgData name="Mag Selwa" userId="5dc855b3-2456-4cd0-96ca-6ce2d9ee3cae" providerId="ADAL" clId="{12E3DD27-3296-42A4-815E-6A42887351E2}" dt="2023-10-18T11:37:28.603" v="654" actId="27636"/>
        <pc:sldMkLst>
          <pc:docMk/>
          <pc:sldMk cId="3866123836" sldId="1554"/>
        </pc:sldMkLst>
        <pc:spChg chg="mod">
          <ac:chgData name="Mag Selwa" userId="5dc855b3-2456-4cd0-96ca-6ce2d9ee3cae" providerId="ADAL" clId="{12E3DD27-3296-42A4-815E-6A42887351E2}" dt="2023-10-18T11:37:24.016" v="651" actId="1076"/>
          <ac:spMkLst>
            <pc:docMk/>
            <pc:sldMk cId="3866123836" sldId="1554"/>
            <ac:spMk id="346114" creationId="{00000000-0000-0000-0000-000000000000}"/>
          </ac:spMkLst>
        </pc:spChg>
        <pc:spChg chg="mod">
          <ac:chgData name="Mag Selwa" userId="5dc855b3-2456-4cd0-96ca-6ce2d9ee3cae" providerId="ADAL" clId="{12E3DD27-3296-42A4-815E-6A42887351E2}" dt="2023-10-18T11:37:28.603" v="654" actId="27636"/>
          <ac:spMkLst>
            <pc:docMk/>
            <pc:sldMk cId="3866123836" sldId="1554"/>
            <ac:spMk id="346115" creationId="{00000000-0000-0000-0000-000000000000}"/>
          </ac:spMkLst>
        </pc:spChg>
      </pc:sldChg>
      <pc:sldChg chg="modSp add mod">
        <pc:chgData name="Mag Selwa" userId="5dc855b3-2456-4cd0-96ca-6ce2d9ee3cae" providerId="ADAL" clId="{12E3DD27-3296-42A4-815E-6A42887351E2}" dt="2023-10-18T11:37:35.507" v="655" actId="1076"/>
        <pc:sldMkLst>
          <pc:docMk/>
          <pc:sldMk cId="1261117768" sldId="1555"/>
        </pc:sldMkLst>
        <pc:spChg chg="mod">
          <ac:chgData name="Mag Selwa" userId="5dc855b3-2456-4cd0-96ca-6ce2d9ee3cae" providerId="ADAL" clId="{12E3DD27-3296-42A4-815E-6A42887351E2}" dt="2023-10-18T11:37:35.507" v="655" actId="1076"/>
          <ac:spMkLst>
            <pc:docMk/>
            <pc:sldMk cId="1261117768" sldId="1555"/>
            <ac:spMk id="352258" creationId="{00000000-0000-0000-0000-000000000000}"/>
          </ac:spMkLst>
        </pc:spChg>
      </pc:sldChg>
      <pc:sldChg chg="modSp add mod">
        <pc:chgData name="Mag Selwa" userId="5dc855b3-2456-4cd0-96ca-6ce2d9ee3cae" providerId="ADAL" clId="{12E3DD27-3296-42A4-815E-6A42887351E2}" dt="2023-10-18T11:37:38.846" v="656" actId="1076"/>
        <pc:sldMkLst>
          <pc:docMk/>
          <pc:sldMk cId="2277646926" sldId="1557"/>
        </pc:sldMkLst>
        <pc:spChg chg="mod">
          <ac:chgData name="Mag Selwa" userId="5dc855b3-2456-4cd0-96ca-6ce2d9ee3cae" providerId="ADAL" clId="{12E3DD27-3296-42A4-815E-6A42887351E2}" dt="2023-10-18T11:37:38.846" v="656" actId="1076"/>
          <ac:spMkLst>
            <pc:docMk/>
            <pc:sldMk cId="2277646926" sldId="1557"/>
            <ac:spMk id="344066" creationId="{00000000-0000-0000-0000-000000000000}"/>
          </ac:spMkLst>
        </pc:spChg>
      </pc:sldChg>
      <pc:sldChg chg="modSp add mod">
        <pc:chgData name="Mag Selwa" userId="5dc855b3-2456-4cd0-96ca-6ce2d9ee3cae" providerId="ADAL" clId="{12E3DD27-3296-42A4-815E-6A42887351E2}" dt="2023-10-18T11:37:51.700" v="659" actId="1076"/>
        <pc:sldMkLst>
          <pc:docMk/>
          <pc:sldMk cId="4275159280" sldId="1558"/>
        </pc:sldMkLst>
        <pc:spChg chg="mod">
          <ac:chgData name="Mag Selwa" userId="5dc855b3-2456-4cd0-96ca-6ce2d9ee3cae" providerId="ADAL" clId="{12E3DD27-3296-42A4-815E-6A42887351E2}" dt="2023-10-18T11:37:44.404" v="657" actId="1076"/>
          <ac:spMkLst>
            <pc:docMk/>
            <pc:sldMk cId="4275159280" sldId="1558"/>
            <ac:spMk id="347138" creationId="{00000000-0000-0000-0000-000000000000}"/>
          </ac:spMkLst>
        </pc:spChg>
        <pc:spChg chg="mod">
          <ac:chgData name="Mag Selwa" userId="5dc855b3-2456-4cd0-96ca-6ce2d9ee3cae" providerId="ADAL" clId="{12E3DD27-3296-42A4-815E-6A42887351E2}" dt="2023-10-18T11:37:51.700" v="659" actId="1076"/>
          <ac:spMkLst>
            <pc:docMk/>
            <pc:sldMk cId="4275159280" sldId="1558"/>
            <ac:spMk id="347139" creationId="{00000000-0000-0000-0000-000000000000}"/>
          </ac:spMkLst>
        </pc:spChg>
      </pc:sldChg>
      <pc:sldChg chg="modSp add mod">
        <pc:chgData name="Mag Selwa" userId="5dc855b3-2456-4cd0-96ca-6ce2d9ee3cae" providerId="ADAL" clId="{12E3DD27-3296-42A4-815E-6A42887351E2}" dt="2023-10-18T11:38:01.266" v="663" actId="27636"/>
        <pc:sldMkLst>
          <pc:docMk/>
          <pc:sldMk cId="92476274" sldId="1559"/>
        </pc:sldMkLst>
        <pc:spChg chg="mod">
          <ac:chgData name="Mag Selwa" userId="5dc855b3-2456-4cd0-96ca-6ce2d9ee3cae" providerId="ADAL" clId="{12E3DD27-3296-42A4-815E-6A42887351E2}" dt="2023-10-18T11:37:55.260" v="660" actId="1076"/>
          <ac:spMkLst>
            <pc:docMk/>
            <pc:sldMk cId="92476274" sldId="1559"/>
            <ac:spMk id="353282" creationId="{00000000-0000-0000-0000-000000000000}"/>
          </ac:spMkLst>
        </pc:spChg>
        <pc:spChg chg="mod">
          <ac:chgData name="Mag Selwa" userId="5dc855b3-2456-4cd0-96ca-6ce2d9ee3cae" providerId="ADAL" clId="{12E3DD27-3296-42A4-815E-6A42887351E2}" dt="2023-10-18T11:38:01.266" v="663" actId="27636"/>
          <ac:spMkLst>
            <pc:docMk/>
            <pc:sldMk cId="92476274" sldId="1559"/>
            <ac:spMk id="353283" creationId="{00000000-0000-0000-0000-000000000000}"/>
          </ac:spMkLst>
        </pc:spChg>
      </pc:sldChg>
      <pc:sldChg chg="modSp add mod">
        <pc:chgData name="Mag Selwa" userId="5dc855b3-2456-4cd0-96ca-6ce2d9ee3cae" providerId="ADAL" clId="{12E3DD27-3296-42A4-815E-6A42887351E2}" dt="2023-10-18T11:38:09.489" v="664" actId="1076"/>
        <pc:sldMkLst>
          <pc:docMk/>
          <pc:sldMk cId="3819875179" sldId="1560"/>
        </pc:sldMkLst>
        <pc:spChg chg="mod">
          <ac:chgData name="Mag Selwa" userId="5dc855b3-2456-4cd0-96ca-6ce2d9ee3cae" providerId="ADAL" clId="{12E3DD27-3296-42A4-815E-6A42887351E2}" dt="2023-10-18T11:38:09.489" v="664" actId="1076"/>
          <ac:spMkLst>
            <pc:docMk/>
            <pc:sldMk cId="3819875179" sldId="1560"/>
            <ac:spMk id="354306" creationId="{00000000-0000-0000-0000-000000000000}"/>
          </ac:spMkLst>
        </pc:spChg>
      </pc:sldChg>
      <pc:sldChg chg="modSp add mod">
        <pc:chgData name="Mag Selwa" userId="5dc855b3-2456-4cd0-96ca-6ce2d9ee3cae" providerId="ADAL" clId="{12E3DD27-3296-42A4-815E-6A42887351E2}" dt="2023-10-18T11:38:15.939" v="665" actId="1076"/>
        <pc:sldMkLst>
          <pc:docMk/>
          <pc:sldMk cId="805986082" sldId="1562"/>
        </pc:sldMkLst>
        <pc:spChg chg="mod">
          <ac:chgData name="Mag Selwa" userId="5dc855b3-2456-4cd0-96ca-6ce2d9ee3cae" providerId="ADAL" clId="{12E3DD27-3296-42A4-815E-6A42887351E2}" dt="2023-10-18T11:38:15.939" v="665" actId="1076"/>
          <ac:spMkLst>
            <pc:docMk/>
            <pc:sldMk cId="805986082" sldId="1562"/>
            <ac:spMk id="355330" creationId="{00000000-0000-0000-0000-000000000000}"/>
          </ac:spMkLst>
        </pc:spChg>
      </pc:sldChg>
      <pc:sldChg chg="modSp add mod">
        <pc:chgData name="Mag Selwa" userId="5dc855b3-2456-4cd0-96ca-6ce2d9ee3cae" providerId="ADAL" clId="{12E3DD27-3296-42A4-815E-6A42887351E2}" dt="2023-10-18T11:38:24.658" v="666" actId="1076"/>
        <pc:sldMkLst>
          <pc:docMk/>
          <pc:sldMk cId="2419351188" sldId="1564"/>
        </pc:sldMkLst>
        <pc:spChg chg="mod">
          <ac:chgData name="Mag Selwa" userId="5dc855b3-2456-4cd0-96ca-6ce2d9ee3cae" providerId="ADAL" clId="{12E3DD27-3296-42A4-815E-6A42887351E2}" dt="2023-10-18T11:38:24.658" v="666" actId="1076"/>
          <ac:spMkLst>
            <pc:docMk/>
            <pc:sldMk cId="2419351188" sldId="1564"/>
            <ac:spMk id="361474" creationId="{00000000-0000-0000-0000-000000000000}"/>
          </ac:spMkLst>
        </pc:spChg>
      </pc:sldChg>
      <pc:sldChg chg="modSp add mod">
        <pc:chgData name="Mag Selwa" userId="5dc855b3-2456-4cd0-96ca-6ce2d9ee3cae" providerId="ADAL" clId="{12E3DD27-3296-42A4-815E-6A42887351E2}" dt="2023-10-18T11:38:29.595" v="667" actId="1076"/>
        <pc:sldMkLst>
          <pc:docMk/>
          <pc:sldMk cId="1346055844" sldId="1566"/>
        </pc:sldMkLst>
        <pc:spChg chg="mod">
          <ac:chgData name="Mag Selwa" userId="5dc855b3-2456-4cd0-96ca-6ce2d9ee3cae" providerId="ADAL" clId="{12E3DD27-3296-42A4-815E-6A42887351E2}" dt="2023-10-18T11:38:29.595" v="667" actId="1076"/>
          <ac:spMkLst>
            <pc:docMk/>
            <pc:sldMk cId="1346055844" sldId="1566"/>
            <ac:spMk id="374786" creationId="{00000000-0000-0000-0000-000000000000}"/>
          </ac:spMkLst>
        </pc:spChg>
      </pc:sldChg>
      <pc:sldChg chg="modSp add mod">
        <pc:chgData name="Mag Selwa" userId="5dc855b3-2456-4cd0-96ca-6ce2d9ee3cae" providerId="ADAL" clId="{12E3DD27-3296-42A4-815E-6A42887351E2}" dt="2023-10-18T13:41:58.571" v="1823" actId="255"/>
        <pc:sldMkLst>
          <pc:docMk/>
          <pc:sldMk cId="3531142458" sldId="1569"/>
        </pc:sldMkLst>
        <pc:spChg chg="mod">
          <ac:chgData name="Mag Selwa" userId="5dc855b3-2456-4cd0-96ca-6ce2d9ee3cae" providerId="ADAL" clId="{12E3DD27-3296-42A4-815E-6A42887351E2}" dt="2023-10-18T13:41:53.251" v="1822" actId="255"/>
          <ac:spMkLst>
            <pc:docMk/>
            <pc:sldMk cId="3531142458" sldId="1569"/>
            <ac:spMk id="24578" creationId="{00000000-0000-0000-0000-000000000000}"/>
          </ac:spMkLst>
        </pc:spChg>
        <pc:spChg chg="mod">
          <ac:chgData name="Mag Selwa" userId="5dc855b3-2456-4cd0-96ca-6ce2d9ee3cae" providerId="ADAL" clId="{12E3DD27-3296-42A4-815E-6A42887351E2}" dt="2023-10-18T13:41:58.571" v="1823" actId="255"/>
          <ac:spMkLst>
            <pc:docMk/>
            <pc:sldMk cId="3531142458" sldId="1569"/>
            <ac:spMk id="24579" creationId="{00000000-0000-0000-0000-000000000000}"/>
          </ac:spMkLst>
        </pc:spChg>
      </pc:sldChg>
      <pc:sldChg chg="modSp add mod">
        <pc:chgData name="Mag Selwa" userId="5dc855b3-2456-4cd0-96ca-6ce2d9ee3cae" providerId="ADAL" clId="{12E3DD27-3296-42A4-815E-6A42887351E2}" dt="2023-10-18T11:04:21.799" v="70" actId="207"/>
        <pc:sldMkLst>
          <pc:docMk/>
          <pc:sldMk cId="1220201121" sldId="1570"/>
        </pc:sldMkLst>
        <pc:spChg chg="mod">
          <ac:chgData name="Mag Selwa" userId="5dc855b3-2456-4cd0-96ca-6ce2d9ee3cae" providerId="ADAL" clId="{12E3DD27-3296-42A4-815E-6A42887351E2}" dt="2023-10-18T11:04:21.799" v="70" actId="207"/>
          <ac:spMkLst>
            <pc:docMk/>
            <pc:sldMk cId="1220201121" sldId="1570"/>
            <ac:spMk id="2" creationId="{00000000-0000-0000-0000-000000000000}"/>
          </ac:spMkLst>
        </pc:spChg>
      </pc:sldChg>
      <pc:sldChg chg="modSp add mod">
        <pc:chgData name="Mag Selwa" userId="5dc855b3-2456-4cd0-96ca-6ce2d9ee3cae" providerId="ADAL" clId="{12E3DD27-3296-42A4-815E-6A42887351E2}" dt="2023-10-18T11:07:11.948" v="101" actId="1076"/>
        <pc:sldMkLst>
          <pc:docMk/>
          <pc:sldMk cId="3984783227" sldId="1571"/>
        </pc:sldMkLst>
        <pc:spChg chg="mod">
          <ac:chgData name="Mag Selwa" userId="5dc855b3-2456-4cd0-96ca-6ce2d9ee3cae" providerId="ADAL" clId="{12E3DD27-3296-42A4-815E-6A42887351E2}" dt="2023-10-18T11:07:11.948" v="101" actId="1076"/>
          <ac:spMkLst>
            <pc:docMk/>
            <pc:sldMk cId="3984783227" sldId="1571"/>
            <ac:spMk id="2" creationId="{00000000-0000-0000-0000-000000000000}"/>
          </ac:spMkLst>
        </pc:spChg>
      </pc:sldChg>
      <pc:sldChg chg="modSp add mod">
        <pc:chgData name="Mag Selwa" userId="5dc855b3-2456-4cd0-96ca-6ce2d9ee3cae" providerId="ADAL" clId="{12E3DD27-3296-42A4-815E-6A42887351E2}" dt="2023-10-18T13:16:15.080" v="1324" actId="207"/>
        <pc:sldMkLst>
          <pc:docMk/>
          <pc:sldMk cId="791691581" sldId="1572"/>
        </pc:sldMkLst>
        <pc:spChg chg="mod">
          <ac:chgData name="Mag Selwa" userId="5dc855b3-2456-4cd0-96ca-6ce2d9ee3cae" providerId="ADAL" clId="{12E3DD27-3296-42A4-815E-6A42887351E2}" dt="2023-10-18T13:15:59.247" v="1320" actId="255"/>
          <ac:spMkLst>
            <pc:docMk/>
            <pc:sldMk cId="791691581" sldId="1572"/>
            <ac:spMk id="10242" creationId="{00000000-0000-0000-0000-000000000000}"/>
          </ac:spMkLst>
        </pc:spChg>
        <pc:spChg chg="mod">
          <ac:chgData name="Mag Selwa" userId="5dc855b3-2456-4cd0-96ca-6ce2d9ee3cae" providerId="ADAL" clId="{12E3DD27-3296-42A4-815E-6A42887351E2}" dt="2023-10-18T13:16:15.080" v="1324" actId="207"/>
          <ac:spMkLst>
            <pc:docMk/>
            <pc:sldMk cId="791691581" sldId="1572"/>
            <ac:spMk id="10243" creationId="{00000000-0000-0000-0000-000000000000}"/>
          </ac:spMkLst>
        </pc:spChg>
      </pc:sldChg>
      <pc:sldChg chg="add del">
        <pc:chgData name="Mag Selwa" userId="5dc855b3-2456-4cd0-96ca-6ce2d9ee3cae" providerId="ADAL" clId="{12E3DD27-3296-42A4-815E-6A42887351E2}" dt="2023-10-18T11:39:55.523" v="690" actId="47"/>
        <pc:sldMkLst>
          <pc:docMk/>
          <pc:sldMk cId="1601558039" sldId="1574"/>
        </pc:sldMkLst>
      </pc:sldChg>
      <pc:sldChg chg="add del">
        <pc:chgData name="Mag Selwa" userId="5dc855b3-2456-4cd0-96ca-6ce2d9ee3cae" providerId="ADAL" clId="{12E3DD27-3296-42A4-815E-6A42887351E2}" dt="2023-10-18T11:40:10.579" v="692" actId="47"/>
        <pc:sldMkLst>
          <pc:docMk/>
          <pc:sldMk cId="1803346858" sldId="1575"/>
        </pc:sldMkLst>
      </pc:sldChg>
      <pc:sldChg chg="add del">
        <pc:chgData name="Mag Selwa" userId="5dc855b3-2456-4cd0-96ca-6ce2d9ee3cae" providerId="ADAL" clId="{12E3DD27-3296-42A4-815E-6A42887351E2}" dt="2023-10-18T11:41:56.891" v="706" actId="47"/>
        <pc:sldMkLst>
          <pc:docMk/>
          <pc:sldMk cId="2687948891" sldId="1576"/>
        </pc:sldMkLst>
      </pc:sldChg>
      <pc:sldChg chg="add del">
        <pc:chgData name="Mag Selwa" userId="5dc855b3-2456-4cd0-96ca-6ce2d9ee3cae" providerId="ADAL" clId="{12E3DD27-3296-42A4-815E-6A42887351E2}" dt="2023-10-18T11:42:33.288" v="713" actId="47"/>
        <pc:sldMkLst>
          <pc:docMk/>
          <pc:sldMk cId="651400279" sldId="1577"/>
        </pc:sldMkLst>
      </pc:sldChg>
      <pc:sldChg chg="add del">
        <pc:chgData name="Mag Selwa" userId="5dc855b3-2456-4cd0-96ca-6ce2d9ee3cae" providerId="ADAL" clId="{12E3DD27-3296-42A4-815E-6A42887351E2}" dt="2023-10-18T11:44:07.755" v="731" actId="47"/>
        <pc:sldMkLst>
          <pc:docMk/>
          <pc:sldMk cId="3996761819" sldId="1578"/>
        </pc:sldMkLst>
      </pc:sldChg>
      <pc:sldChg chg="add del">
        <pc:chgData name="Mag Selwa" userId="5dc855b3-2456-4cd0-96ca-6ce2d9ee3cae" providerId="ADAL" clId="{12E3DD27-3296-42A4-815E-6A42887351E2}" dt="2023-10-18T11:44:32.393" v="734" actId="47"/>
        <pc:sldMkLst>
          <pc:docMk/>
          <pc:sldMk cId="2436689010" sldId="1579"/>
        </pc:sldMkLst>
      </pc:sldChg>
      <pc:sldChg chg="add del">
        <pc:chgData name="Mag Selwa" userId="5dc855b3-2456-4cd0-96ca-6ce2d9ee3cae" providerId="ADAL" clId="{12E3DD27-3296-42A4-815E-6A42887351E2}" dt="2023-10-18T11:40:32.339" v="696" actId="47"/>
        <pc:sldMkLst>
          <pc:docMk/>
          <pc:sldMk cId="1289308209" sldId="1580"/>
        </pc:sldMkLst>
      </pc:sldChg>
      <pc:sldChg chg="add del">
        <pc:chgData name="Mag Selwa" userId="5dc855b3-2456-4cd0-96ca-6ce2d9ee3cae" providerId="ADAL" clId="{12E3DD27-3296-42A4-815E-6A42887351E2}" dt="2023-10-18T11:43:23.240" v="722" actId="47"/>
        <pc:sldMkLst>
          <pc:docMk/>
          <pc:sldMk cId="1732556722" sldId="1581"/>
        </pc:sldMkLst>
      </pc:sldChg>
      <pc:sldChg chg="add del">
        <pc:chgData name="Mag Selwa" userId="5dc855b3-2456-4cd0-96ca-6ce2d9ee3cae" providerId="ADAL" clId="{12E3DD27-3296-42A4-815E-6A42887351E2}" dt="2023-10-18T11:44:33.148" v="735" actId="47"/>
        <pc:sldMkLst>
          <pc:docMk/>
          <pc:sldMk cId="2013663750" sldId="1582"/>
        </pc:sldMkLst>
      </pc:sldChg>
      <pc:sldChg chg="modSp add mod">
        <pc:chgData name="Mag Selwa" userId="5dc855b3-2456-4cd0-96ca-6ce2d9ee3cae" providerId="ADAL" clId="{12E3DD27-3296-42A4-815E-6A42887351E2}" dt="2023-10-18T11:29:27.346" v="468" actId="1076"/>
        <pc:sldMkLst>
          <pc:docMk/>
          <pc:sldMk cId="3141784365" sldId="1583"/>
        </pc:sldMkLst>
        <pc:spChg chg="mod">
          <ac:chgData name="Mag Selwa" userId="5dc855b3-2456-4cd0-96ca-6ce2d9ee3cae" providerId="ADAL" clId="{12E3DD27-3296-42A4-815E-6A42887351E2}" dt="2023-10-18T11:29:24.816" v="467" actId="1076"/>
          <ac:spMkLst>
            <pc:docMk/>
            <pc:sldMk cId="3141784365" sldId="1583"/>
            <ac:spMk id="605186" creationId="{00000000-0000-0000-0000-000000000000}"/>
          </ac:spMkLst>
        </pc:spChg>
        <pc:spChg chg="mod">
          <ac:chgData name="Mag Selwa" userId="5dc855b3-2456-4cd0-96ca-6ce2d9ee3cae" providerId="ADAL" clId="{12E3DD27-3296-42A4-815E-6A42887351E2}" dt="2023-10-18T11:29:27.346" v="468" actId="1076"/>
          <ac:spMkLst>
            <pc:docMk/>
            <pc:sldMk cId="3141784365" sldId="1583"/>
            <ac:spMk id="605187" creationId="{00000000-0000-0000-0000-000000000000}"/>
          </ac:spMkLst>
        </pc:spChg>
      </pc:sldChg>
      <pc:sldChg chg="addSp modSp add mod">
        <pc:chgData name="Mag Selwa" userId="5dc855b3-2456-4cd0-96ca-6ce2d9ee3cae" providerId="ADAL" clId="{12E3DD27-3296-42A4-815E-6A42887351E2}" dt="2023-10-18T11:34:54.335" v="609" actId="1076"/>
        <pc:sldMkLst>
          <pc:docMk/>
          <pc:sldMk cId="2058035944" sldId="1584"/>
        </pc:sldMkLst>
        <pc:spChg chg="add mod">
          <ac:chgData name="Mag Selwa" userId="5dc855b3-2456-4cd0-96ca-6ce2d9ee3cae" providerId="ADAL" clId="{12E3DD27-3296-42A4-815E-6A42887351E2}" dt="2023-10-18T11:34:35.323" v="595" actId="1036"/>
          <ac:spMkLst>
            <pc:docMk/>
            <pc:sldMk cId="2058035944" sldId="1584"/>
            <ac:spMk id="3" creationId="{B1FD3D99-E9DD-A6BB-C838-D05C0BDF790E}"/>
          </ac:spMkLst>
        </pc:spChg>
        <pc:spChg chg="add mod">
          <ac:chgData name="Mag Selwa" userId="5dc855b3-2456-4cd0-96ca-6ce2d9ee3cae" providerId="ADAL" clId="{12E3DD27-3296-42A4-815E-6A42887351E2}" dt="2023-10-18T11:34:39.563" v="597" actId="1076"/>
          <ac:spMkLst>
            <pc:docMk/>
            <pc:sldMk cId="2058035944" sldId="1584"/>
            <ac:spMk id="4" creationId="{C4123FB0-6CFD-8961-0301-A622F0915FC4}"/>
          </ac:spMkLst>
        </pc:spChg>
        <pc:spChg chg="add mod">
          <ac:chgData name="Mag Selwa" userId="5dc855b3-2456-4cd0-96ca-6ce2d9ee3cae" providerId="ADAL" clId="{12E3DD27-3296-42A4-815E-6A42887351E2}" dt="2023-10-18T11:34:41.834" v="599" actId="1076"/>
          <ac:spMkLst>
            <pc:docMk/>
            <pc:sldMk cId="2058035944" sldId="1584"/>
            <ac:spMk id="5" creationId="{30E87F05-9C9C-0CA7-8B67-E4ECC7BCCB61}"/>
          </ac:spMkLst>
        </pc:spChg>
        <pc:spChg chg="add mod">
          <ac:chgData name="Mag Selwa" userId="5dc855b3-2456-4cd0-96ca-6ce2d9ee3cae" providerId="ADAL" clId="{12E3DD27-3296-42A4-815E-6A42887351E2}" dt="2023-10-18T11:34:44.488" v="601" actId="1076"/>
          <ac:spMkLst>
            <pc:docMk/>
            <pc:sldMk cId="2058035944" sldId="1584"/>
            <ac:spMk id="6" creationId="{01A8F00C-EF11-600D-E62B-81C23C4160B7}"/>
          </ac:spMkLst>
        </pc:spChg>
        <pc:spChg chg="add mod">
          <ac:chgData name="Mag Selwa" userId="5dc855b3-2456-4cd0-96ca-6ce2d9ee3cae" providerId="ADAL" clId="{12E3DD27-3296-42A4-815E-6A42887351E2}" dt="2023-10-18T11:34:46.507" v="603" actId="1076"/>
          <ac:spMkLst>
            <pc:docMk/>
            <pc:sldMk cId="2058035944" sldId="1584"/>
            <ac:spMk id="7" creationId="{7827B69E-2C1B-907D-3928-244F77DE4A1A}"/>
          </ac:spMkLst>
        </pc:spChg>
        <pc:spChg chg="add mod">
          <ac:chgData name="Mag Selwa" userId="5dc855b3-2456-4cd0-96ca-6ce2d9ee3cae" providerId="ADAL" clId="{12E3DD27-3296-42A4-815E-6A42887351E2}" dt="2023-10-18T11:34:49.604" v="605" actId="1076"/>
          <ac:spMkLst>
            <pc:docMk/>
            <pc:sldMk cId="2058035944" sldId="1584"/>
            <ac:spMk id="8" creationId="{4AE5286F-6AF8-512D-F18C-4E9F83959ECE}"/>
          </ac:spMkLst>
        </pc:spChg>
        <pc:spChg chg="add mod">
          <ac:chgData name="Mag Selwa" userId="5dc855b3-2456-4cd0-96ca-6ce2d9ee3cae" providerId="ADAL" clId="{12E3DD27-3296-42A4-815E-6A42887351E2}" dt="2023-10-18T11:34:51.859" v="607" actId="1076"/>
          <ac:spMkLst>
            <pc:docMk/>
            <pc:sldMk cId="2058035944" sldId="1584"/>
            <ac:spMk id="9" creationId="{8B4F6094-F583-7B57-E585-7D1BAA67A218}"/>
          </ac:spMkLst>
        </pc:spChg>
        <pc:spChg chg="add mod">
          <ac:chgData name="Mag Selwa" userId="5dc855b3-2456-4cd0-96ca-6ce2d9ee3cae" providerId="ADAL" clId="{12E3DD27-3296-42A4-815E-6A42887351E2}" dt="2023-10-18T11:34:54.335" v="609" actId="1076"/>
          <ac:spMkLst>
            <pc:docMk/>
            <pc:sldMk cId="2058035944" sldId="1584"/>
            <ac:spMk id="10" creationId="{5B0FDDFB-8C6B-9F9B-52C9-7562CF44DD6D}"/>
          </ac:spMkLst>
        </pc:spChg>
        <pc:spChg chg="mod">
          <ac:chgData name="Mag Selwa" userId="5dc855b3-2456-4cd0-96ca-6ce2d9ee3cae" providerId="ADAL" clId="{12E3DD27-3296-42A4-815E-6A42887351E2}" dt="2023-10-18T11:33:51.563" v="576" actId="1076"/>
          <ac:spMkLst>
            <pc:docMk/>
            <pc:sldMk cId="2058035944" sldId="1584"/>
            <ac:spMk id="582658" creationId="{00000000-0000-0000-0000-000000000000}"/>
          </ac:spMkLst>
        </pc:spChg>
        <pc:spChg chg="mod">
          <ac:chgData name="Mag Selwa" userId="5dc855b3-2456-4cd0-96ca-6ce2d9ee3cae" providerId="ADAL" clId="{12E3DD27-3296-42A4-815E-6A42887351E2}" dt="2023-10-18T11:33:53.632" v="577" actId="1076"/>
          <ac:spMkLst>
            <pc:docMk/>
            <pc:sldMk cId="2058035944" sldId="1584"/>
            <ac:spMk id="582659" creationId="{00000000-0000-0000-0000-000000000000}"/>
          </ac:spMkLst>
        </pc:spChg>
        <pc:picChg chg="mod modCrop">
          <ac:chgData name="Mag Selwa" userId="5dc855b3-2456-4cd0-96ca-6ce2d9ee3cae" providerId="ADAL" clId="{12E3DD27-3296-42A4-815E-6A42887351E2}" dt="2023-10-18T11:34:12.771" v="584" actId="1076"/>
          <ac:picMkLst>
            <pc:docMk/>
            <pc:sldMk cId="2058035944" sldId="1584"/>
            <ac:picMk id="2" creationId="{00000000-0000-0000-0000-000000000000}"/>
          </ac:picMkLst>
        </pc:picChg>
      </pc:sldChg>
      <pc:sldChg chg="modSp add mod">
        <pc:chgData name="Mag Selwa" userId="5dc855b3-2456-4cd0-96ca-6ce2d9ee3cae" providerId="ADAL" clId="{12E3DD27-3296-42A4-815E-6A42887351E2}" dt="2023-10-18T13:44:09.227" v="1827" actId="14100"/>
        <pc:sldMkLst>
          <pc:docMk/>
          <pc:sldMk cId="211354772" sldId="1585"/>
        </pc:sldMkLst>
        <pc:spChg chg="mod">
          <ac:chgData name="Mag Selwa" userId="5dc855b3-2456-4cd0-96ca-6ce2d9ee3cae" providerId="ADAL" clId="{12E3DD27-3296-42A4-815E-6A42887351E2}" dt="2023-10-18T13:42:06.802" v="1824" actId="1076"/>
          <ac:spMkLst>
            <pc:docMk/>
            <pc:sldMk cId="211354772" sldId="1585"/>
            <ac:spMk id="58370" creationId="{00000000-0000-0000-0000-000000000000}"/>
          </ac:spMkLst>
        </pc:spChg>
        <pc:spChg chg="mod">
          <ac:chgData name="Mag Selwa" userId="5dc855b3-2456-4cd0-96ca-6ce2d9ee3cae" providerId="ADAL" clId="{12E3DD27-3296-42A4-815E-6A42887351E2}" dt="2023-10-18T13:44:09.227" v="1827" actId="14100"/>
          <ac:spMkLst>
            <pc:docMk/>
            <pc:sldMk cId="211354772" sldId="1585"/>
            <ac:spMk id="58371" creationId="{00000000-0000-0000-0000-000000000000}"/>
          </ac:spMkLst>
        </pc:spChg>
        <pc:spChg chg="mod">
          <ac:chgData name="Mag Selwa" userId="5dc855b3-2456-4cd0-96ca-6ce2d9ee3cae" providerId="ADAL" clId="{12E3DD27-3296-42A4-815E-6A42887351E2}" dt="2023-10-18T13:42:08.047" v="1825" actId="20577"/>
          <ac:spMkLst>
            <pc:docMk/>
            <pc:sldMk cId="211354772" sldId="1585"/>
            <ac:spMk id="79875" creationId="{00000000-0000-0000-0000-000000000000}"/>
          </ac:spMkLst>
        </pc:spChg>
      </pc:sldChg>
      <pc:sldChg chg="addSp modSp add mod">
        <pc:chgData name="Mag Selwa" userId="5dc855b3-2456-4cd0-96ca-6ce2d9ee3cae" providerId="ADAL" clId="{12E3DD27-3296-42A4-815E-6A42887351E2}" dt="2023-10-18T11:36:10.980" v="630" actId="1076"/>
        <pc:sldMkLst>
          <pc:docMk/>
          <pc:sldMk cId="3501382539" sldId="1587"/>
        </pc:sldMkLst>
        <pc:spChg chg="add mod">
          <ac:chgData name="Mag Selwa" userId="5dc855b3-2456-4cd0-96ca-6ce2d9ee3cae" providerId="ADAL" clId="{12E3DD27-3296-42A4-815E-6A42887351E2}" dt="2023-10-18T11:35:56.553" v="620" actId="1038"/>
          <ac:spMkLst>
            <pc:docMk/>
            <pc:sldMk cId="3501382539" sldId="1587"/>
            <ac:spMk id="2" creationId="{AABA1179-47AF-2695-1499-B1AEFC9555AB}"/>
          </ac:spMkLst>
        </pc:spChg>
        <pc:spChg chg="add mod">
          <ac:chgData name="Mag Selwa" userId="5dc855b3-2456-4cd0-96ca-6ce2d9ee3cae" providerId="ADAL" clId="{12E3DD27-3296-42A4-815E-6A42887351E2}" dt="2023-10-18T11:36:01.095" v="622" actId="1076"/>
          <ac:spMkLst>
            <pc:docMk/>
            <pc:sldMk cId="3501382539" sldId="1587"/>
            <ac:spMk id="3" creationId="{4C540117-0AF1-AE85-3641-7120EDA4EBBB}"/>
          </ac:spMkLst>
        </pc:spChg>
        <pc:spChg chg="add mod">
          <ac:chgData name="Mag Selwa" userId="5dc855b3-2456-4cd0-96ca-6ce2d9ee3cae" providerId="ADAL" clId="{12E3DD27-3296-42A4-815E-6A42887351E2}" dt="2023-10-18T11:36:03.465" v="624" actId="1076"/>
          <ac:spMkLst>
            <pc:docMk/>
            <pc:sldMk cId="3501382539" sldId="1587"/>
            <ac:spMk id="5" creationId="{FEEAD5F2-DEAF-58A1-0C1F-3EF50904A962}"/>
          </ac:spMkLst>
        </pc:spChg>
        <pc:spChg chg="add mod">
          <ac:chgData name="Mag Selwa" userId="5dc855b3-2456-4cd0-96ca-6ce2d9ee3cae" providerId="ADAL" clId="{12E3DD27-3296-42A4-815E-6A42887351E2}" dt="2023-10-18T11:36:05.864" v="626" actId="1076"/>
          <ac:spMkLst>
            <pc:docMk/>
            <pc:sldMk cId="3501382539" sldId="1587"/>
            <ac:spMk id="6" creationId="{49541077-76BC-E3E2-BAAB-9F5343A961AB}"/>
          </ac:spMkLst>
        </pc:spChg>
        <pc:spChg chg="add mod">
          <ac:chgData name="Mag Selwa" userId="5dc855b3-2456-4cd0-96ca-6ce2d9ee3cae" providerId="ADAL" clId="{12E3DD27-3296-42A4-815E-6A42887351E2}" dt="2023-10-18T11:36:08.320" v="628" actId="1076"/>
          <ac:spMkLst>
            <pc:docMk/>
            <pc:sldMk cId="3501382539" sldId="1587"/>
            <ac:spMk id="7" creationId="{065BF99B-1525-4F06-F5A5-F25B69999ABD}"/>
          </ac:spMkLst>
        </pc:spChg>
        <pc:spChg chg="add mod">
          <ac:chgData name="Mag Selwa" userId="5dc855b3-2456-4cd0-96ca-6ce2d9ee3cae" providerId="ADAL" clId="{12E3DD27-3296-42A4-815E-6A42887351E2}" dt="2023-10-18T11:36:10.980" v="630" actId="1076"/>
          <ac:spMkLst>
            <pc:docMk/>
            <pc:sldMk cId="3501382539" sldId="1587"/>
            <ac:spMk id="8" creationId="{0AD08670-C112-C9C8-7A66-5654E5583298}"/>
          </ac:spMkLst>
        </pc:spChg>
        <pc:spChg chg="mod">
          <ac:chgData name="Mag Selwa" userId="5dc855b3-2456-4cd0-96ca-6ce2d9ee3cae" providerId="ADAL" clId="{12E3DD27-3296-42A4-815E-6A42887351E2}" dt="2023-10-18T11:35:03.608" v="610" actId="1076"/>
          <ac:spMkLst>
            <pc:docMk/>
            <pc:sldMk cId="3501382539" sldId="1587"/>
            <ac:spMk id="582658" creationId="{00000000-0000-0000-0000-000000000000}"/>
          </ac:spMkLst>
        </pc:spChg>
        <pc:spChg chg="mod">
          <ac:chgData name="Mag Selwa" userId="5dc855b3-2456-4cd0-96ca-6ce2d9ee3cae" providerId="ADAL" clId="{12E3DD27-3296-42A4-815E-6A42887351E2}" dt="2023-10-18T11:35:40.943" v="612" actId="14100"/>
          <ac:spMkLst>
            <pc:docMk/>
            <pc:sldMk cId="3501382539" sldId="1587"/>
            <ac:spMk id="582659" creationId="{00000000-0000-0000-0000-000000000000}"/>
          </ac:spMkLst>
        </pc:spChg>
        <pc:picChg chg="mod">
          <ac:chgData name="Mag Selwa" userId="5dc855b3-2456-4cd0-96ca-6ce2d9ee3cae" providerId="ADAL" clId="{12E3DD27-3296-42A4-815E-6A42887351E2}" dt="2023-10-18T11:35:46.992" v="614" actId="14100"/>
          <ac:picMkLst>
            <pc:docMk/>
            <pc:sldMk cId="3501382539" sldId="1587"/>
            <ac:picMk id="4" creationId="{00000000-0000-0000-0000-000000000000}"/>
          </ac:picMkLst>
        </pc:picChg>
      </pc:sldChg>
      <pc:sldChg chg="add del">
        <pc:chgData name="Mag Selwa" userId="5dc855b3-2456-4cd0-96ca-6ce2d9ee3cae" providerId="ADAL" clId="{12E3DD27-3296-42A4-815E-6A42887351E2}" dt="2023-10-18T11:09:07.057" v="144" actId="47"/>
        <pc:sldMkLst>
          <pc:docMk/>
          <pc:sldMk cId="2505141002" sldId="1588"/>
        </pc:sldMkLst>
      </pc:sldChg>
      <pc:sldChg chg="modSp add mod">
        <pc:chgData name="Mag Selwa" userId="5dc855b3-2456-4cd0-96ca-6ce2d9ee3cae" providerId="ADAL" clId="{12E3DD27-3296-42A4-815E-6A42887351E2}" dt="2023-10-18T11:07:16.469" v="102" actId="1076"/>
        <pc:sldMkLst>
          <pc:docMk/>
          <pc:sldMk cId="1499220416" sldId="1589"/>
        </pc:sldMkLst>
        <pc:spChg chg="mod">
          <ac:chgData name="Mag Selwa" userId="5dc855b3-2456-4cd0-96ca-6ce2d9ee3cae" providerId="ADAL" clId="{12E3DD27-3296-42A4-815E-6A42887351E2}" dt="2023-10-18T11:07:16.469" v="102" actId="1076"/>
          <ac:spMkLst>
            <pc:docMk/>
            <pc:sldMk cId="1499220416" sldId="1589"/>
            <ac:spMk id="549890" creationId="{00000000-0000-0000-0000-000000000000}"/>
          </ac:spMkLst>
        </pc:spChg>
        <pc:spChg chg="mod">
          <ac:chgData name="Mag Selwa" userId="5dc855b3-2456-4cd0-96ca-6ce2d9ee3cae" providerId="ADAL" clId="{12E3DD27-3296-42A4-815E-6A42887351E2}" dt="2023-10-18T11:07:00.047" v="100" actId="14100"/>
          <ac:spMkLst>
            <pc:docMk/>
            <pc:sldMk cId="1499220416" sldId="1589"/>
            <ac:spMk id="549891" creationId="{00000000-0000-0000-0000-000000000000}"/>
          </ac:spMkLst>
        </pc:spChg>
      </pc:sldChg>
      <pc:sldChg chg="modSp add mod">
        <pc:chgData name="Mag Selwa" userId="5dc855b3-2456-4cd0-96ca-6ce2d9ee3cae" providerId="ADAL" clId="{12E3DD27-3296-42A4-815E-6A42887351E2}" dt="2023-10-18T13:55:58.405" v="2122" actId="1076"/>
        <pc:sldMkLst>
          <pc:docMk/>
          <pc:sldMk cId="1258397518" sldId="1590"/>
        </pc:sldMkLst>
        <pc:spChg chg="mod">
          <ac:chgData name="Mag Selwa" userId="5dc855b3-2456-4cd0-96ca-6ce2d9ee3cae" providerId="ADAL" clId="{12E3DD27-3296-42A4-815E-6A42887351E2}" dt="2023-10-18T13:55:49.542" v="2118" actId="1076"/>
          <ac:spMkLst>
            <pc:docMk/>
            <pc:sldMk cId="1258397518" sldId="1590"/>
            <ac:spMk id="58370" creationId="{00000000-0000-0000-0000-000000000000}"/>
          </ac:spMkLst>
        </pc:spChg>
        <pc:spChg chg="mod">
          <ac:chgData name="Mag Selwa" userId="5dc855b3-2456-4cd0-96ca-6ce2d9ee3cae" providerId="ADAL" clId="{12E3DD27-3296-42A4-815E-6A42887351E2}" dt="2023-10-18T13:55:58.405" v="2122" actId="1076"/>
          <ac:spMkLst>
            <pc:docMk/>
            <pc:sldMk cId="1258397518" sldId="1590"/>
            <ac:spMk id="58371" creationId="{00000000-0000-0000-0000-000000000000}"/>
          </ac:spMkLst>
        </pc:spChg>
      </pc:sldChg>
      <pc:sldChg chg="modSp add mod">
        <pc:chgData name="Mag Selwa" userId="5dc855b3-2456-4cd0-96ca-6ce2d9ee3cae" providerId="ADAL" clId="{12E3DD27-3296-42A4-815E-6A42887351E2}" dt="2023-10-18T13:44:25.507" v="1833" actId="20577"/>
        <pc:sldMkLst>
          <pc:docMk/>
          <pc:sldMk cId="576199320" sldId="1591"/>
        </pc:sldMkLst>
        <pc:spChg chg="mod">
          <ac:chgData name="Mag Selwa" userId="5dc855b3-2456-4cd0-96ca-6ce2d9ee3cae" providerId="ADAL" clId="{12E3DD27-3296-42A4-815E-6A42887351E2}" dt="2023-10-18T13:44:14.309" v="1828" actId="1076"/>
          <ac:spMkLst>
            <pc:docMk/>
            <pc:sldMk cId="576199320" sldId="1591"/>
            <ac:spMk id="58370" creationId="{00000000-0000-0000-0000-000000000000}"/>
          </ac:spMkLst>
        </pc:spChg>
        <pc:spChg chg="mod">
          <ac:chgData name="Mag Selwa" userId="5dc855b3-2456-4cd0-96ca-6ce2d9ee3cae" providerId="ADAL" clId="{12E3DD27-3296-42A4-815E-6A42887351E2}" dt="2023-10-18T13:44:25.507" v="1833" actId="20577"/>
          <ac:spMkLst>
            <pc:docMk/>
            <pc:sldMk cId="576199320" sldId="1591"/>
            <ac:spMk id="58371" creationId="{00000000-0000-0000-0000-000000000000}"/>
          </ac:spMkLst>
        </pc:spChg>
        <pc:spChg chg="mod">
          <ac:chgData name="Mag Selwa" userId="5dc855b3-2456-4cd0-96ca-6ce2d9ee3cae" providerId="ADAL" clId="{12E3DD27-3296-42A4-815E-6A42887351E2}" dt="2023-10-18T13:44:16.115" v="1829" actId="20577"/>
          <ac:spMkLst>
            <pc:docMk/>
            <pc:sldMk cId="576199320" sldId="1591"/>
            <ac:spMk id="79875" creationId="{00000000-0000-0000-0000-000000000000}"/>
          </ac:spMkLst>
        </pc:spChg>
      </pc:sldChg>
      <pc:sldChg chg="modSp add mod">
        <pc:chgData name="Mag Selwa" userId="5dc855b3-2456-4cd0-96ca-6ce2d9ee3cae" providerId="ADAL" clId="{12E3DD27-3296-42A4-815E-6A42887351E2}" dt="2023-10-18T13:44:37.763" v="1836" actId="1076"/>
        <pc:sldMkLst>
          <pc:docMk/>
          <pc:sldMk cId="1454055195" sldId="1592"/>
        </pc:sldMkLst>
        <pc:spChg chg="mod">
          <ac:chgData name="Mag Selwa" userId="5dc855b3-2456-4cd0-96ca-6ce2d9ee3cae" providerId="ADAL" clId="{12E3DD27-3296-42A4-815E-6A42887351E2}" dt="2023-10-18T13:44:31.572" v="1834" actId="1076"/>
          <ac:spMkLst>
            <pc:docMk/>
            <pc:sldMk cId="1454055195" sldId="1592"/>
            <ac:spMk id="58370" creationId="{00000000-0000-0000-0000-000000000000}"/>
          </ac:spMkLst>
        </pc:spChg>
        <pc:spChg chg="mod">
          <ac:chgData name="Mag Selwa" userId="5dc855b3-2456-4cd0-96ca-6ce2d9ee3cae" providerId="ADAL" clId="{12E3DD27-3296-42A4-815E-6A42887351E2}" dt="2023-10-18T13:44:37.763" v="1836" actId="1076"/>
          <ac:spMkLst>
            <pc:docMk/>
            <pc:sldMk cId="1454055195" sldId="1592"/>
            <ac:spMk id="58371" creationId="{00000000-0000-0000-0000-000000000000}"/>
          </ac:spMkLst>
        </pc:spChg>
        <pc:spChg chg="mod">
          <ac:chgData name="Mag Selwa" userId="5dc855b3-2456-4cd0-96ca-6ce2d9ee3cae" providerId="ADAL" clId="{12E3DD27-3296-42A4-815E-6A42887351E2}" dt="2023-10-18T13:44:33.173" v="1835" actId="6549"/>
          <ac:spMkLst>
            <pc:docMk/>
            <pc:sldMk cId="1454055195" sldId="1592"/>
            <ac:spMk id="79875" creationId="{00000000-0000-0000-0000-000000000000}"/>
          </ac:spMkLst>
        </pc:spChg>
      </pc:sldChg>
      <pc:sldChg chg="modSp add mod">
        <pc:chgData name="Mag Selwa" userId="5dc855b3-2456-4cd0-96ca-6ce2d9ee3cae" providerId="ADAL" clId="{12E3DD27-3296-42A4-815E-6A42887351E2}" dt="2023-10-18T13:44:49.762" v="1840" actId="14100"/>
        <pc:sldMkLst>
          <pc:docMk/>
          <pc:sldMk cId="2373316605" sldId="1593"/>
        </pc:sldMkLst>
        <pc:spChg chg="mod">
          <ac:chgData name="Mag Selwa" userId="5dc855b3-2456-4cd0-96ca-6ce2d9ee3cae" providerId="ADAL" clId="{12E3DD27-3296-42A4-815E-6A42887351E2}" dt="2023-10-18T13:44:44.804" v="1838" actId="1076"/>
          <ac:spMkLst>
            <pc:docMk/>
            <pc:sldMk cId="2373316605" sldId="1593"/>
            <ac:spMk id="58370" creationId="{00000000-0000-0000-0000-000000000000}"/>
          </ac:spMkLst>
        </pc:spChg>
        <pc:spChg chg="mod">
          <ac:chgData name="Mag Selwa" userId="5dc855b3-2456-4cd0-96ca-6ce2d9ee3cae" providerId="ADAL" clId="{12E3DD27-3296-42A4-815E-6A42887351E2}" dt="2023-10-18T13:44:49.762" v="1840" actId="14100"/>
          <ac:spMkLst>
            <pc:docMk/>
            <pc:sldMk cId="2373316605" sldId="1593"/>
            <ac:spMk id="58371" creationId="{00000000-0000-0000-0000-000000000000}"/>
          </ac:spMkLst>
        </pc:spChg>
        <pc:spChg chg="mod">
          <ac:chgData name="Mag Selwa" userId="5dc855b3-2456-4cd0-96ca-6ce2d9ee3cae" providerId="ADAL" clId="{12E3DD27-3296-42A4-815E-6A42887351E2}" dt="2023-10-18T13:44:41.862" v="1837" actId="6549"/>
          <ac:spMkLst>
            <pc:docMk/>
            <pc:sldMk cId="2373316605" sldId="1593"/>
            <ac:spMk id="79875" creationId="{00000000-0000-0000-0000-000000000000}"/>
          </ac:spMkLst>
        </pc:spChg>
      </pc:sldChg>
      <pc:sldChg chg="modSp add mod">
        <pc:chgData name="Mag Selwa" userId="5dc855b3-2456-4cd0-96ca-6ce2d9ee3cae" providerId="ADAL" clId="{12E3DD27-3296-42A4-815E-6A42887351E2}" dt="2023-10-18T13:45:03.678" v="1845" actId="1076"/>
        <pc:sldMkLst>
          <pc:docMk/>
          <pc:sldMk cId="1462014329" sldId="1594"/>
        </pc:sldMkLst>
        <pc:spChg chg="mod">
          <ac:chgData name="Mag Selwa" userId="5dc855b3-2456-4cd0-96ca-6ce2d9ee3cae" providerId="ADAL" clId="{12E3DD27-3296-42A4-815E-6A42887351E2}" dt="2023-10-18T13:44:55.809" v="1842" actId="1076"/>
          <ac:spMkLst>
            <pc:docMk/>
            <pc:sldMk cId="1462014329" sldId="1594"/>
            <ac:spMk id="58370" creationId="{00000000-0000-0000-0000-000000000000}"/>
          </ac:spMkLst>
        </pc:spChg>
        <pc:spChg chg="mod">
          <ac:chgData name="Mag Selwa" userId="5dc855b3-2456-4cd0-96ca-6ce2d9ee3cae" providerId="ADAL" clId="{12E3DD27-3296-42A4-815E-6A42887351E2}" dt="2023-10-18T13:45:00.971" v="1844" actId="14100"/>
          <ac:spMkLst>
            <pc:docMk/>
            <pc:sldMk cId="1462014329" sldId="1594"/>
            <ac:spMk id="58371" creationId="{00000000-0000-0000-0000-000000000000}"/>
          </ac:spMkLst>
        </pc:spChg>
        <pc:spChg chg="mod">
          <ac:chgData name="Mag Selwa" userId="5dc855b3-2456-4cd0-96ca-6ce2d9ee3cae" providerId="ADAL" clId="{12E3DD27-3296-42A4-815E-6A42887351E2}" dt="2023-10-18T13:44:53.344" v="1841" actId="6549"/>
          <ac:spMkLst>
            <pc:docMk/>
            <pc:sldMk cId="1462014329" sldId="1594"/>
            <ac:spMk id="79875" creationId="{00000000-0000-0000-0000-000000000000}"/>
          </ac:spMkLst>
        </pc:spChg>
        <pc:picChg chg="mod">
          <ac:chgData name="Mag Selwa" userId="5dc855b3-2456-4cd0-96ca-6ce2d9ee3cae" providerId="ADAL" clId="{12E3DD27-3296-42A4-815E-6A42887351E2}" dt="2023-10-18T13:45:03.678" v="1845" actId="1076"/>
          <ac:picMkLst>
            <pc:docMk/>
            <pc:sldMk cId="1462014329" sldId="1594"/>
            <ac:picMk id="2" creationId="{00000000-0000-0000-0000-000000000000}"/>
          </ac:picMkLst>
        </pc:picChg>
      </pc:sldChg>
      <pc:sldChg chg="modSp add mod">
        <pc:chgData name="Mag Selwa" userId="5dc855b3-2456-4cd0-96ca-6ce2d9ee3cae" providerId="ADAL" clId="{12E3DD27-3296-42A4-815E-6A42887351E2}" dt="2023-10-18T13:45:22.941" v="1851" actId="1076"/>
        <pc:sldMkLst>
          <pc:docMk/>
          <pc:sldMk cId="1282058196" sldId="1595"/>
        </pc:sldMkLst>
        <pc:spChg chg="mod">
          <ac:chgData name="Mag Selwa" userId="5dc855b3-2456-4cd0-96ca-6ce2d9ee3cae" providerId="ADAL" clId="{12E3DD27-3296-42A4-815E-6A42887351E2}" dt="2023-10-18T13:45:08.500" v="1846" actId="1076"/>
          <ac:spMkLst>
            <pc:docMk/>
            <pc:sldMk cId="1282058196" sldId="1595"/>
            <ac:spMk id="58370" creationId="{00000000-0000-0000-0000-000000000000}"/>
          </ac:spMkLst>
        </pc:spChg>
        <pc:spChg chg="mod">
          <ac:chgData name="Mag Selwa" userId="5dc855b3-2456-4cd0-96ca-6ce2d9ee3cae" providerId="ADAL" clId="{12E3DD27-3296-42A4-815E-6A42887351E2}" dt="2023-10-18T13:45:18.875" v="1850" actId="14100"/>
          <ac:spMkLst>
            <pc:docMk/>
            <pc:sldMk cId="1282058196" sldId="1595"/>
            <ac:spMk id="58371" creationId="{00000000-0000-0000-0000-000000000000}"/>
          </ac:spMkLst>
        </pc:spChg>
        <pc:spChg chg="mod">
          <ac:chgData name="Mag Selwa" userId="5dc855b3-2456-4cd0-96ca-6ce2d9ee3cae" providerId="ADAL" clId="{12E3DD27-3296-42A4-815E-6A42887351E2}" dt="2023-10-18T13:45:09.533" v="1847" actId="6549"/>
          <ac:spMkLst>
            <pc:docMk/>
            <pc:sldMk cId="1282058196" sldId="1595"/>
            <ac:spMk id="79875" creationId="{00000000-0000-0000-0000-000000000000}"/>
          </ac:spMkLst>
        </pc:spChg>
        <pc:picChg chg="mod">
          <ac:chgData name="Mag Selwa" userId="5dc855b3-2456-4cd0-96ca-6ce2d9ee3cae" providerId="ADAL" clId="{12E3DD27-3296-42A4-815E-6A42887351E2}" dt="2023-10-18T13:45:22.941" v="1851" actId="1076"/>
          <ac:picMkLst>
            <pc:docMk/>
            <pc:sldMk cId="1282058196" sldId="1595"/>
            <ac:picMk id="2" creationId="{00000000-0000-0000-0000-000000000000}"/>
          </ac:picMkLst>
        </pc:picChg>
      </pc:sldChg>
      <pc:sldChg chg="addSp modSp add mod">
        <pc:chgData name="Mag Selwa" userId="5dc855b3-2456-4cd0-96ca-6ce2d9ee3cae" providerId="ADAL" clId="{12E3DD27-3296-42A4-815E-6A42887351E2}" dt="2023-10-18T13:48:17.478" v="2006" actId="1037"/>
        <pc:sldMkLst>
          <pc:docMk/>
          <pc:sldMk cId="2994812651" sldId="1596"/>
        </pc:sldMkLst>
        <pc:spChg chg="add mod">
          <ac:chgData name="Mag Selwa" userId="5dc855b3-2456-4cd0-96ca-6ce2d9ee3cae" providerId="ADAL" clId="{12E3DD27-3296-42A4-815E-6A42887351E2}" dt="2023-10-18T13:48:12.808" v="2001" actId="1036"/>
          <ac:spMkLst>
            <pc:docMk/>
            <pc:sldMk cId="2994812651" sldId="1596"/>
            <ac:spMk id="2" creationId="{0EB2B2BB-AC93-C07C-CEAB-1A108AEB5057}"/>
          </ac:spMkLst>
        </pc:spChg>
        <pc:spChg chg="add mod">
          <ac:chgData name="Mag Selwa" userId="5dc855b3-2456-4cd0-96ca-6ce2d9ee3cae" providerId="ADAL" clId="{12E3DD27-3296-42A4-815E-6A42887351E2}" dt="2023-10-18T13:48:17.478" v="2006" actId="1037"/>
          <ac:spMkLst>
            <pc:docMk/>
            <pc:sldMk cId="2994812651" sldId="1596"/>
            <ac:spMk id="3" creationId="{9F06A933-6BA4-694A-71D3-95B056C661F2}"/>
          </ac:spMkLst>
        </pc:spChg>
        <pc:spChg chg="mod">
          <ac:chgData name="Mag Selwa" userId="5dc855b3-2456-4cd0-96ca-6ce2d9ee3cae" providerId="ADAL" clId="{12E3DD27-3296-42A4-815E-6A42887351E2}" dt="2023-10-18T13:46:26.436" v="1867" actId="1076"/>
          <ac:spMkLst>
            <pc:docMk/>
            <pc:sldMk cId="2994812651" sldId="1596"/>
            <ac:spMk id="58370" creationId="{00000000-0000-0000-0000-000000000000}"/>
          </ac:spMkLst>
        </pc:spChg>
        <pc:spChg chg="mod">
          <ac:chgData name="Mag Selwa" userId="5dc855b3-2456-4cd0-96ca-6ce2d9ee3cae" providerId="ADAL" clId="{12E3DD27-3296-42A4-815E-6A42887351E2}" dt="2023-10-18T13:46:44.878" v="1873" actId="14100"/>
          <ac:spMkLst>
            <pc:docMk/>
            <pc:sldMk cId="2994812651" sldId="1596"/>
            <ac:spMk id="58371" creationId="{00000000-0000-0000-0000-000000000000}"/>
          </ac:spMkLst>
        </pc:spChg>
        <pc:spChg chg="mod">
          <ac:chgData name="Mag Selwa" userId="5dc855b3-2456-4cd0-96ca-6ce2d9ee3cae" providerId="ADAL" clId="{12E3DD27-3296-42A4-815E-6A42887351E2}" dt="2023-10-18T13:46:27.781" v="1868" actId="6549"/>
          <ac:spMkLst>
            <pc:docMk/>
            <pc:sldMk cId="2994812651" sldId="1596"/>
            <ac:spMk id="79875" creationId="{00000000-0000-0000-0000-000000000000}"/>
          </ac:spMkLst>
        </pc:spChg>
        <pc:picChg chg="mod">
          <ac:chgData name="Mag Selwa" userId="5dc855b3-2456-4cd0-96ca-6ce2d9ee3cae" providerId="ADAL" clId="{12E3DD27-3296-42A4-815E-6A42887351E2}" dt="2023-10-18T13:48:04.470" v="1968" actId="1037"/>
          <ac:picMkLst>
            <pc:docMk/>
            <pc:sldMk cId="2994812651" sldId="1596"/>
            <ac:picMk id="4" creationId="{00000000-0000-0000-0000-000000000000}"/>
          </ac:picMkLst>
        </pc:picChg>
        <pc:picChg chg="mod">
          <ac:chgData name="Mag Selwa" userId="5dc855b3-2456-4cd0-96ca-6ce2d9ee3cae" providerId="ADAL" clId="{12E3DD27-3296-42A4-815E-6A42887351E2}" dt="2023-10-18T13:48:04.470" v="1968" actId="1037"/>
          <ac:picMkLst>
            <pc:docMk/>
            <pc:sldMk cId="2994812651" sldId="1596"/>
            <ac:picMk id="5" creationId="{00000000-0000-0000-0000-000000000000}"/>
          </ac:picMkLst>
        </pc:picChg>
        <pc:picChg chg="add mod">
          <ac:chgData name="Mag Selwa" userId="5dc855b3-2456-4cd0-96ca-6ce2d9ee3cae" providerId="ADAL" clId="{12E3DD27-3296-42A4-815E-6A42887351E2}" dt="2023-10-18T13:48:00.378" v="1938" actId="571"/>
          <ac:picMkLst>
            <pc:docMk/>
            <pc:sldMk cId="2994812651" sldId="1596"/>
            <ac:picMk id="6" creationId="{77EFFEAE-22C6-133C-B311-A9D81E32771F}"/>
          </ac:picMkLst>
        </pc:picChg>
        <pc:picChg chg="add mod">
          <ac:chgData name="Mag Selwa" userId="5dc855b3-2456-4cd0-96ca-6ce2d9ee3cae" providerId="ADAL" clId="{12E3DD27-3296-42A4-815E-6A42887351E2}" dt="2023-10-18T13:48:00.378" v="1938" actId="571"/>
          <ac:picMkLst>
            <pc:docMk/>
            <pc:sldMk cId="2994812651" sldId="1596"/>
            <ac:picMk id="7" creationId="{0D5C6FF0-0124-4841-2D3C-995164D77EA9}"/>
          </ac:picMkLst>
        </pc:picChg>
      </pc:sldChg>
      <pc:sldChg chg="modSp add mod">
        <pc:chgData name="Mag Selwa" userId="5dc855b3-2456-4cd0-96ca-6ce2d9ee3cae" providerId="ADAL" clId="{12E3DD27-3296-42A4-815E-6A42887351E2}" dt="2023-10-18T13:48:55.110" v="2016" actId="14100"/>
        <pc:sldMkLst>
          <pc:docMk/>
          <pc:sldMk cId="1774412863" sldId="1597"/>
        </pc:sldMkLst>
        <pc:spChg chg="mod">
          <ac:chgData name="Mag Selwa" userId="5dc855b3-2456-4cd0-96ca-6ce2d9ee3cae" providerId="ADAL" clId="{12E3DD27-3296-42A4-815E-6A42887351E2}" dt="2023-10-18T13:48:49.986" v="2014" actId="1076"/>
          <ac:spMkLst>
            <pc:docMk/>
            <pc:sldMk cId="1774412863" sldId="1597"/>
            <ac:spMk id="5" creationId="{00000000-0000-0000-0000-000000000000}"/>
          </ac:spMkLst>
        </pc:spChg>
        <pc:spChg chg="mod">
          <ac:chgData name="Mag Selwa" userId="5dc855b3-2456-4cd0-96ca-6ce2d9ee3cae" providerId="ADAL" clId="{12E3DD27-3296-42A4-815E-6A42887351E2}" dt="2023-10-18T13:48:21.314" v="2007" actId="1076"/>
          <ac:spMkLst>
            <pc:docMk/>
            <pc:sldMk cId="1774412863" sldId="1597"/>
            <ac:spMk id="58370" creationId="{00000000-0000-0000-0000-000000000000}"/>
          </ac:spMkLst>
        </pc:spChg>
        <pc:spChg chg="mod">
          <ac:chgData name="Mag Selwa" userId="5dc855b3-2456-4cd0-96ca-6ce2d9ee3cae" providerId="ADAL" clId="{12E3DD27-3296-42A4-815E-6A42887351E2}" dt="2023-10-18T13:48:40.963" v="2012" actId="14100"/>
          <ac:spMkLst>
            <pc:docMk/>
            <pc:sldMk cId="1774412863" sldId="1597"/>
            <ac:spMk id="58371" creationId="{00000000-0000-0000-0000-000000000000}"/>
          </ac:spMkLst>
        </pc:spChg>
        <pc:spChg chg="mod">
          <ac:chgData name="Mag Selwa" userId="5dc855b3-2456-4cd0-96ca-6ce2d9ee3cae" providerId="ADAL" clId="{12E3DD27-3296-42A4-815E-6A42887351E2}" dt="2023-10-18T13:48:22.741" v="2008" actId="6549"/>
          <ac:spMkLst>
            <pc:docMk/>
            <pc:sldMk cId="1774412863" sldId="1597"/>
            <ac:spMk id="79875" creationId="{00000000-0000-0000-0000-000000000000}"/>
          </ac:spMkLst>
        </pc:spChg>
        <pc:picChg chg="mod">
          <ac:chgData name="Mag Selwa" userId="5dc855b3-2456-4cd0-96ca-6ce2d9ee3cae" providerId="ADAL" clId="{12E3DD27-3296-42A4-815E-6A42887351E2}" dt="2023-10-18T13:48:44.324" v="2013" actId="1076"/>
          <ac:picMkLst>
            <pc:docMk/>
            <pc:sldMk cId="1774412863" sldId="1597"/>
            <ac:picMk id="14" creationId="{00000000-0000-0000-0000-000000000000}"/>
          </ac:picMkLst>
        </pc:picChg>
        <pc:cxnChg chg="mod">
          <ac:chgData name="Mag Selwa" userId="5dc855b3-2456-4cd0-96ca-6ce2d9ee3cae" providerId="ADAL" clId="{12E3DD27-3296-42A4-815E-6A42887351E2}" dt="2023-10-18T13:48:55.110" v="2016" actId="14100"/>
          <ac:cxnSpMkLst>
            <pc:docMk/>
            <pc:sldMk cId="1774412863" sldId="1597"/>
            <ac:cxnSpMk id="3" creationId="{00000000-0000-0000-0000-000000000000}"/>
          </ac:cxnSpMkLst>
        </pc:cxnChg>
      </pc:sldChg>
      <pc:sldChg chg="modSp add mod">
        <pc:chgData name="Mag Selwa" userId="5dc855b3-2456-4cd0-96ca-6ce2d9ee3cae" providerId="ADAL" clId="{12E3DD27-3296-42A4-815E-6A42887351E2}" dt="2023-10-18T13:49:17.175" v="2035" actId="20577"/>
        <pc:sldMkLst>
          <pc:docMk/>
          <pc:sldMk cId="3504371665" sldId="1598"/>
        </pc:sldMkLst>
        <pc:spChg chg="mod">
          <ac:chgData name="Mag Selwa" userId="5dc855b3-2456-4cd0-96ca-6ce2d9ee3cae" providerId="ADAL" clId="{12E3DD27-3296-42A4-815E-6A42887351E2}" dt="2023-10-18T13:49:00.484" v="2017" actId="1076"/>
          <ac:spMkLst>
            <pc:docMk/>
            <pc:sldMk cId="3504371665" sldId="1598"/>
            <ac:spMk id="58370" creationId="{00000000-0000-0000-0000-000000000000}"/>
          </ac:spMkLst>
        </pc:spChg>
        <pc:spChg chg="mod">
          <ac:chgData name="Mag Selwa" userId="5dc855b3-2456-4cd0-96ca-6ce2d9ee3cae" providerId="ADAL" clId="{12E3DD27-3296-42A4-815E-6A42887351E2}" dt="2023-10-18T13:49:17.175" v="2035" actId="20577"/>
          <ac:spMkLst>
            <pc:docMk/>
            <pc:sldMk cId="3504371665" sldId="1598"/>
            <ac:spMk id="58371" creationId="{00000000-0000-0000-0000-000000000000}"/>
          </ac:spMkLst>
        </pc:spChg>
      </pc:sldChg>
      <pc:sldChg chg="modSp add mod">
        <pc:chgData name="Mag Selwa" userId="5dc855b3-2456-4cd0-96ca-6ce2d9ee3cae" providerId="ADAL" clId="{12E3DD27-3296-42A4-815E-6A42887351E2}" dt="2023-10-18T13:49:57.430" v="2047" actId="255"/>
        <pc:sldMkLst>
          <pc:docMk/>
          <pc:sldMk cId="3885339256" sldId="1599"/>
        </pc:sldMkLst>
        <pc:spChg chg="mod">
          <ac:chgData name="Mag Selwa" userId="5dc855b3-2456-4cd0-96ca-6ce2d9ee3cae" providerId="ADAL" clId="{12E3DD27-3296-42A4-815E-6A42887351E2}" dt="2023-10-18T13:49:47.841" v="2044" actId="1076"/>
          <ac:spMkLst>
            <pc:docMk/>
            <pc:sldMk cId="3885339256" sldId="1599"/>
            <ac:spMk id="58370" creationId="{00000000-0000-0000-0000-000000000000}"/>
          </ac:spMkLst>
        </pc:spChg>
        <pc:spChg chg="mod">
          <ac:chgData name="Mag Selwa" userId="5dc855b3-2456-4cd0-96ca-6ce2d9ee3cae" providerId="ADAL" clId="{12E3DD27-3296-42A4-815E-6A42887351E2}" dt="2023-10-18T13:49:57.430" v="2047" actId="255"/>
          <ac:spMkLst>
            <pc:docMk/>
            <pc:sldMk cId="3885339256" sldId="1599"/>
            <ac:spMk id="58371" creationId="{00000000-0000-0000-0000-000000000000}"/>
          </ac:spMkLst>
        </pc:spChg>
      </pc:sldChg>
      <pc:sldChg chg="modSp add mod">
        <pc:chgData name="Mag Selwa" userId="5dc855b3-2456-4cd0-96ca-6ce2d9ee3cae" providerId="ADAL" clId="{12E3DD27-3296-42A4-815E-6A42887351E2}" dt="2023-10-18T13:54:18.037" v="2109" actId="1076"/>
        <pc:sldMkLst>
          <pc:docMk/>
          <pc:sldMk cId="1697845778" sldId="1600"/>
        </pc:sldMkLst>
        <pc:spChg chg="mod">
          <ac:chgData name="Mag Selwa" userId="5dc855b3-2456-4cd0-96ca-6ce2d9ee3cae" providerId="ADAL" clId="{12E3DD27-3296-42A4-815E-6A42887351E2}" dt="2023-10-18T13:53:54.532" v="2102" actId="1076"/>
          <ac:spMkLst>
            <pc:docMk/>
            <pc:sldMk cId="1697845778" sldId="1600"/>
            <ac:spMk id="58370" creationId="{00000000-0000-0000-0000-000000000000}"/>
          </ac:spMkLst>
        </pc:spChg>
        <pc:spChg chg="mod">
          <ac:chgData name="Mag Selwa" userId="5dc855b3-2456-4cd0-96ca-6ce2d9ee3cae" providerId="ADAL" clId="{12E3DD27-3296-42A4-815E-6A42887351E2}" dt="2023-10-18T13:54:13.670" v="2108" actId="12"/>
          <ac:spMkLst>
            <pc:docMk/>
            <pc:sldMk cId="1697845778" sldId="1600"/>
            <ac:spMk id="58371" creationId="{00000000-0000-0000-0000-000000000000}"/>
          </ac:spMkLst>
        </pc:spChg>
        <pc:spChg chg="mod">
          <ac:chgData name="Mag Selwa" userId="5dc855b3-2456-4cd0-96ca-6ce2d9ee3cae" providerId="ADAL" clId="{12E3DD27-3296-42A4-815E-6A42887351E2}" dt="2023-10-18T13:53:55.922" v="2103" actId="6549"/>
          <ac:spMkLst>
            <pc:docMk/>
            <pc:sldMk cId="1697845778" sldId="1600"/>
            <ac:spMk id="79875" creationId="{00000000-0000-0000-0000-000000000000}"/>
          </ac:spMkLst>
        </pc:spChg>
        <pc:picChg chg="mod">
          <ac:chgData name="Mag Selwa" userId="5dc855b3-2456-4cd0-96ca-6ce2d9ee3cae" providerId="ADAL" clId="{12E3DD27-3296-42A4-815E-6A42887351E2}" dt="2023-10-18T13:54:18.037" v="2109" actId="1076"/>
          <ac:picMkLst>
            <pc:docMk/>
            <pc:sldMk cId="1697845778" sldId="1600"/>
            <ac:picMk id="3" creationId="{00000000-0000-0000-0000-000000000000}"/>
          </ac:picMkLst>
        </pc:picChg>
      </pc:sldChg>
      <pc:sldChg chg="addSp modSp add mod">
        <pc:chgData name="Mag Selwa" userId="5dc855b3-2456-4cd0-96ca-6ce2d9ee3cae" providerId="ADAL" clId="{12E3DD27-3296-42A4-815E-6A42887351E2}" dt="2023-10-18T13:47:50.997" v="1933" actId="1076"/>
        <pc:sldMkLst>
          <pc:docMk/>
          <pc:sldMk cId="1635762651" sldId="1606"/>
        </pc:sldMkLst>
        <pc:spChg chg="add mod">
          <ac:chgData name="Mag Selwa" userId="5dc855b3-2456-4cd0-96ca-6ce2d9ee3cae" providerId="ADAL" clId="{12E3DD27-3296-42A4-815E-6A42887351E2}" dt="2023-10-18T13:47:44.453" v="1929" actId="1037"/>
          <ac:spMkLst>
            <pc:docMk/>
            <pc:sldMk cId="1635762651" sldId="1606"/>
            <ac:spMk id="2" creationId="{BC29A002-360A-EDA5-A2B3-8E6386ED3D9D}"/>
          </ac:spMkLst>
        </pc:spChg>
        <pc:spChg chg="add mod">
          <ac:chgData name="Mag Selwa" userId="5dc855b3-2456-4cd0-96ca-6ce2d9ee3cae" providerId="ADAL" clId="{12E3DD27-3296-42A4-815E-6A42887351E2}" dt="2023-10-18T13:47:50.997" v="1933" actId="1076"/>
          <ac:spMkLst>
            <pc:docMk/>
            <pc:sldMk cId="1635762651" sldId="1606"/>
            <ac:spMk id="3" creationId="{F9272BE6-E862-2992-D6A7-56A03360049E}"/>
          </ac:spMkLst>
        </pc:spChg>
        <pc:spChg chg="mod">
          <ac:chgData name="Mag Selwa" userId="5dc855b3-2456-4cd0-96ca-6ce2d9ee3cae" providerId="ADAL" clId="{12E3DD27-3296-42A4-815E-6A42887351E2}" dt="2023-10-18T13:46:33.732" v="1869" actId="1076"/>
          <ac:spMkLst>
            <pc:docMk/>
            <pc:sldMk cId="1635762651" sldId="1606"/>
            <ac:spMk id="58370" creationId="{00000000-0000-0000-0000-000000000000}"/>
          </ac:spMkLst>
        </pc:spChg>
        <pc:spChg chg="mod">
          <ac:chgData name="Mag Selwa" userId="5dc855b3-2456-4cd0-96ca-6ce2d9ee3cae" providerId="ADAL" clId="{12E3DD27-3296-42A4-815E-6A42887351E2}" dt="2023-10-18T13:47:26.468" v="1903" actId="14100"/>
          <ac:spMkLst>
            <pc:docMk/>
            <pc:sldMk cId="1635762651" sldId="1606"/>
            <ac:spMk id="58371" creationId="{00000000-0000-0000-0000-000000000000}"/>
          </ac:spMkLst>
        </pc:spChg>
        <pc:spChg chg="mod">
          <ac:chgData name="Mag Selwa" userId="5dc855b3-2456-4cd0-96ca-6ce2d9ee3cae" providerId="ADAL" clId="{12E3DD27-3296-42A4-815E-6A42887351E2}" dt="2023-10-18T13:46:34.612" v="1870" actId="6549"/>
          <ac:spMkLst>
            <pc:docMk/>
            <pc:sldMk cId="1635762651" sldId="1606"/>
            <ac:spMk id="79875" creationId="{00000000-0000-0000-0000-000000000000}"/>
          </ac:spMkLst>
        </pc:spChg>
        <pc:picChg chg="mod">
          <ac:chgData name="Mag Selwa" userId="5dc855b3-2456-4cd0-96ca-6ce2d9ee3cae" providerId="ADAL" clId="{12E3DD27-3296-42A4-815E-6A42887351E2}" dt="2023-10-18T13:47:31.544" v="1921" actId="1035"/>
          <ac:picMkLst>
            <pc:docMk/>
            <pc:sldMk cId="1635762651" sldId="1606"/>
            <ac:picMk id="5" creationId="{00000000-0000-0000-0000-000000000000}"/>
          </ac:picMkLst>
        </pc:picChg>
        <pc:picChg chg="mod">
          <ac:chgData name="Mag Selwa" userId="5dc855b3-2456-4cd0-96ca-6ce2d9ee3cae" providerId="ADAL" clId="{12E3DD27-3296-42A4-815E-6A42887351E2}" dt="2023-10-18T13:47:31.544" v="1921" actId="1035"/>
          <ac:picMkLst>
            <pc:docMk/>
            <pc:sldMk cId="1635762651" sldId="1606"/>
            <ac:picMk id="7" creationId="{00000000-0000-0000-0000-000000000000}"/>
          </ac:picMkLst>
        </pc:picChg>
      </pc:sldChg>
      <pc:sldChg chg="modSp add mod">
        <pc:chgData name="Mag Selwa" userId="5dc855b3-2456-4cd0-96ca-6ce2d9ee3cae" providerId="ADAL" clId="{12E3DD27-3296-42A4-815E-6A42887351E2}" dt="2023-10-18T13:45:37.580" v="1857" actId="1076"/>
        <pc:sldMkLst>
          <pc:docMk/>
          <pc:sldMk cId="2383221767" sldId="1607"/>
        </pc:sldMkLst>
        <pc:spChg chg="mod">
          <ac:chgData name="Mag Selwa" userId="5dc855b3-2456-4cd0-96ca-6ce2d9ee3cae" providerId="ADAL" clId="{12E3DD27-3296-42A4-815E-6A42887351E2}" dt="2023-10-18T13:45:29.116" v="1853" actId="1076"/>
          <ac:spMkLst>
            <pc:docMk/>
            <pc:sldMk cId="2383221767" sldId="1607"/>
            <ac:spMk id="58370" creationId="{00000000-0000-0000-0000-000000000000}"/>
          </ac:spMkLst>
        </pc:spChg>
        <pc:spChg chg="mod">
          <ac:chgData name="Mag Selwa" userId="5dc855b3-2456-4cd0-96ca-6ce2d9ee3cae" providerId="ADAL" clId="{12E3DD27-3296-42A4-815E-6A42887351E2}" dt="2023-10-18T13:45:35.789" v="1856" actId="1076"/>
          <ac:spMkLst>
            <pc:docMk/>
            <pc:sldMk cId="2383221767" sldId="1607"/>
            <ac:spMk id="58371" creationId="{00000000-0000-0000-0000-000000000000}"/>
          </ac:spMkLst>
        </pc:spChg>
        <pc:spChg chg="mod">
          <ac:chgData name="Mag Selwa" userId="5dc855b3-2456-4cd0-96ca-6ce2d9ee3cae" providerId="ADAL" clId="{12E3DD27-3296-42A4-815E-6A42887351E2}" dt="2023-10-18T13:45:27.157" v="1852" actId="6549"/>
          <ac:spMkLst>
            <pc:docMk/>
            <pc:sldMk cId="2383221767" sldId="1607"/>
            <ac:spMk id="79875" creationId="{00000000-0000-0000-0000-000000000000}"/>
          </ac:spMkLst>
        </pc:spChg>
        <pc:picChg chg="mod">
          <ac:chgData name="Mag Selwa" userId="5dc855b3-2456-4cd0-96ca-6ce2d9ee3cae" providerId="ADAL" clId="{12E3DD27-3296-42A4-815E-6A42887351E2}" dt="2023-10-18T13:45:37.580" v="1857" actId="1076"/>
          <ac:picMkLst>
            <pc:docMk/>
            <pc:sldMk cId="2383221767" sldId="1607"/>
            <ac:picMk id="4" creationId="{00000000-0000-0000-0000-000000000000}"/>
          </ac:picMkLst>
        </pc:picChg>
      </pc:sldChg>
      <pc:sldChg chg="modSp add mod">
        <pc:chgData name="Mag Selwa" userId="5dc855b3-2456-4cd0-96ca-6ce2d9ee3cae" providerId="ADAL" clId="{12E3DD27-3296-42A4-815E-6A42887351E2}" dt="2023-10-18T13:45:50.149" v="1860" actId="1076"/>
        <pc:sldMkLst>
          <pc:docMk/>
          <pc:sldMk cId="1111069099" sldId="1608"/>
        </pc:sldMkLst>
        <pc:spChg chg="mod">
          <ac:chgData name="Mag Selwa" userId="5dc855b3-2456-4cd0-96ca-6ce2d9ee3cae" providerId="ADAL" clId="{12E3DD27-3296-42A4-815E-6A42887351E2}" dt="2023-10-18T13:45:44.717" v="1858" actId="1076"/>
          <ac:spMkLst>
            <pc:docMk/>
            <pc:sldMk cId="1111069099" sldId="1608"/>
            <ac:spMk id="58370" creationId="{00000000-0000-0000-0000-000000000000}"/>
          </ac:spMkLst>
        </pc:spChg>
        <pc:spChg chg="mod">
          <ac:chgData name="Mag Selwa" userId="5dc855b3-2456-4cd0-96ca-6ce2d9ee3cae" providerId="ADAL" clId="{12E3DD27-3296-42A4-815E-6A42887351E2}" dt="2023-10-18T13:45:46.797" v="1859" actId="1076"/>
          <ac:spMkLst>
            <pc:docMk/>
            <pc:sldMk cId="1111069099" sldId="1608"/>
            <ac:spMk id="58371" creationId="{00000000-0000-0000-0000-000000000000}"/>
          </ac:spMkLst>
        </pc:spChg>
        <pc:picChg chg="mod">
          <ac:chgData name="Mag Selwa" userId="5dc855b3-2456-4cd0-96ca-6ce2d9ee3cae" providerId="ADAL" clId="{12E3DD27-3296-42A4-815E-6A42887351E2}" dt="2023-10-18T13:45:50.149" v="1860" actId="1076"/>
          <ac:picMkLst>
            <pc:docMk/>
            <pc:sldMk cId="1111069099" sldId="1608"/>
            <ac:picMk id="3" creationId="{00000000-0000-0000-0000-000000000000}"/>
          </ac:picMkLst>
        </pc:picChg>
      </pc:sldChg>
      <pc:sldChg chg="modSp add mod">
        <pc:chgData name="Mag Selwa" userId="5dc855b3-2456-4cd0-96ca-6ce2d9ee3cae" providerId="ADAL" clId="{12E3DD27-3296-42A4-815E-6A42887351E2}" dt="2023-10-18T13:46:21.187" v="1866" actId="1076"/>
        <pc:sldMkLst>
          <pc:docMk/>
          <pc:sldMk cId="4277293178" sldId="1609"/>
        </pc:sldMkLst>
        <pc:spChg chg="mod">
          <ac:chgData name="Mag Selwa" userId="5dc855b3-2456-4cd0-96ca-6ce2d9ee3cae" providerId="ADAL" clId="{12E3DD27-3296-42A4-815E-6A42887351E2}" dt="2023-10-18T13:46:16.555" v="1864" actId="1076"/>
          <ac:spMkLst>
            <pc:docMk/>
            <pc:sldMk cId="4277293178" sldId="1609"/>
            <ac:spMk id="58370" creationId="{00000000-0000-0000-0000-000000000000}"/>
          </ac:spMkLst>
        </pc:spChg>
        <pc:spChg chg="mod">
          <ac:chgData name="Mag Selwa" userId="5dc855b3-2456-4cd0-96ca-6ce2d9ee3cae" providerId="ADAL" clId="{12E3DD27-3296-42A4-815E-6A42887351E2}" dt="2023-10-18T13:46:18.756" v="1865" actId="1076"/>
          <ac:spMkLst>
            <pc:docMk/>
            <pc:sldMk cId="4277293178" sldId="1609"/>
            <ac:spMk id="58371" creationId="{00000000-0000-0000-0000-000000000000}"/>
          </ac:spMkLst>
        </pc:spChg>
        <pc:picChg chg="mod">
          <ac:chgData name="Mag Selwa" userId="5dc855b3-2456-4cd0-96ca-6ce2d9ee3cae" providerId="ADAL" clId="{12E3DD27-3296-42A4-815E-6A42887351E2}" dt="2023-10-18T13:46:21.187" v="1866" actId="1076"/>
          <ac:picMkLst>
            <pc:docMk/>
            <pc:sldMk cId="4277293178" sldId="1609"/>
            <ac:picMk id="3" creationId="{00000000-0000-0000-0000-000000000000}"/>
          </ac:picMkLst>
        </pc:picChg>
      </pc:sldChg>
      <pc:sldChg chg="modSp add mod">
        <pc:chgData name="Mag Selwa" userId="5dc855b3-2456-4cd0-96ca-6ce2d9ee3cae" providerId="ADAL" clId="{12E3DD27-3296-42A4-815E-6A42887351E2}" dt="2023-10-18T13:46:02.695" v="1863" actId="12"/>
        <pc:sldMkLst>
          <pc:docMk/>
          <pc:sldMk cId="652917415" sldId="1610"/>
        </pc:sldMkLst>
        <pc:spChg chg="mod">
          <ac:chgData name="Mag Selwa" userId="5dc855b3-2456-4cd0-96ca-6ce2d9ee3cae" providerId="ADAL" clId="{12E3DD27-3296-42A4-815E-6A42887351E2}" dt="2023-10-18T13:45:53.420" v="1861" actId="1076"/>
          <ac:spMkLst>
            <pc:docMk/>
            <pc:sldMk cId="652917415" sldId="1610"/>
            <ac:spMk id="58370" creationId="{00000000-0000-0000-0000-000000000000}"/>
          </ac:spMkLst>
        </pc:spChg>
        <pc:spChg chg="mod">
          <ac:chgData name="Mag Selwa" userId="5dc855b3-2456-4cd0-96ca-6ce2d9ee3cae" providerId="ADAL" clId="{12E3DD27-3296-42A4-815E-6A42887351E2}" dt="2023-10-18T13:46:02.695" v="1863" actId="12"/>
          <ac:spMkLst>
            <pc:docMk/>
            <pc:sldMk cId="652917415" sldId="1610"/>
            <ac:spMk id="58371" creationId="{00000000-0000-0000-0000-000000000000}"/>
          </ac:spMkLst>
        </pc:spChg>
        <pc:spChg chg="mod">
          <ac:chgData name="Mag Selwa" userId="5dc855b3-2456-4cd0-96ca-6ce2d9ee3cae" providerId="ADAL" clId="{12E3DD27-3296-42A4-815E-6A42887351E2}" dt="2023-10-18T13:45:54.341" v="1862" actId="6549"/>
          <ac:spMkLst>
            <pc:docMk/>
            <pc:sldMk cId="652917415" sldId="1610"/>
            <ac:spMk id="79875" creationId="{00000000-0000-0000-0000-000000000000}"/>
          </ac:spMkLst>
        </pc:spChg>
      </pc:sldChg>
      <pc:sldChg chg="modSp add mod">
        <pc:chgData name="Mag Selwa" userId="5dc855b3-2456-4cd0-96ca-6ce2d9ee3cae" providerId="ADAL" clId="{12E3DD27-3296-42A4-815E-6A42887351E2}" dt="2023-10-18T13:55:44.556" v="2117" actId="1076"/>
        <pc:sldMkLst>
          <pc:docMk/>
          <pc:sldMk cId="1846431508" sldId="1611"/>
        </pc:sldMkLst>
        <pc:spChg chg="mod">
          <ac:chgData name="Mag Selwa" userId="5dc855b3-2456-4cd0-96ca-6ce2d9ee3cae" providerId="ADAL" clId="{12E3DD27-3296-42A4-815E-6A42887351E2}" dt="2023-10-18T13:55:40.172" v="2115" actId="1076"/>
          <ac:spMkLst>
            <pc:docMk/>
            <pc:sldMk cId="1846431508" sldId="1611"/>
            <ac:spMk id="58370" creationId="{00000000-0000-0000-0000-000000000000}"/>
          </ac:spMkLst>
        </pc:spChg>
        <pc:spChg chg="mod">
          <ac:chgData name="Mag Selwa" userId="5dc855b3-2456-4cd0-96ca-6ce2d9ee3cae" providerId="ADAL" clId="{12E3DD27-3296-42A4-815E-6A42887351E2}" dt="2023-10-18T13:55:42.443" v="2116" actId="1076"/>
          <ac:spMkLst>
            <pc:docMk/>
            <pc:sldMk cId="1846431508" sldId="1611"/>
            <ac:spMk id="58371" creationId="{00000000-0000-0000-0000-000000000000}"/>
          </ac:spMkLst>
        </pc:spChg>
        <pc:picChg chg="mod">
          <ac:chgData name="Mag Selwa" userId="5dc855b3-2456-4cd0-96ca-6ce2d9ee3cae" providerId="ADAL" clId="{12E3DD27-3296-42A4-815E-6A42887351E2}" dt="2023-10-18T13:55:44.556" v="2117" actId="1076"/>
          <ac:picMkLst>
            <pc:docMk/>
            <pc:sldMk cId="1846431508" sldId="1611"/>
            <ac:picMk id="2" creationId="{00000000-0000-0000-0000-000000000000}"/>
          </ac:picMkLst>
        </pc:picChg>
      </pc:sldChg>
      <pc:sldChg chg="modSp add mod">
        <pc:chgData name="Mag Selwa" userId="5dc855b3-2456-4cd0-96ca-6ce2d9ee3cae" providerId="ADAL" clId="{12E3DD27-3296-42A4-815E-6A42887351E2}" dt="2023-10-18T13:54:38.974" v="2114" actId="20577"/>
        <pc:sldMkLst>
          <pc:docMk/>
          <pc:sldMk cId="2381402808" sldId="1612"/>
        </pc:sldMkLst>
        <pc:spChg chg="mod">
          <ac:chgData name="Mag Selwa" userId="5dc855b3-2456-4cd0-96ca-6ce2d9ee3cae" providerId="ADAL" clId="{12E3DD27-3296-42A4-815E-6A42887351E2}" dt="2023-10-18T13:54:21.804" v="2110" actId="1076"/>
          <ac:spMkLst>
            <pc:docMk/>
            <pc:sldMk cId="2381402808" sldId="1612"/>
            <ac:spMk id="58370" creationId="{00000000-0000-0000-0000-000000000000}"/>
          </ac:spMkLst>
        </pc:spChg>
        <pc:spChg chg="mod">
          <ac:chgData name="Mag Selwa" userId="5dc855b3-2456-4cd0-96ca-6ce2d9ee3cae" providerId="ADAL" clId="{12E3DD27-3296-42A4-815E-6A42887351E2}" dt="2023-10-18T13:54:38.974" v="2114" actId="20577"/>
          <ac:spMkLst>
            <pc:docMk/>
            <pc:sldMk cId="2381402808" sldId="1612"/>
            <ac:spMk id="58371" creationId="{00000000-0000-0000-0000-000000000000}"/>
          </ac:spMkLst>
        </pc:spChg>
        <pc:spChg chg="mod">
          <ac:chgData name="Mag Selwa" userId="5dc855b3-2456-4cd0-96ca-6ce2d9ee3cae" providerId="ADAL" clId="{12E3DD27-3296-42A4-815E-6A42887351E2}" dt="2023-10-18T13:54:22.638" v="2111" actId="6549"/>
          <ac:spMkLst>
            <pc:docMk/>
            <pc:sldMk cId="2381402808" sldId="1612"/>
            <ac:spMk id="79875" creationId="{00000000-0000-0000-0000-000000000000}"/>
          </ac:spMkLst>
        </pc:spChg>
      </pc:sldChg>
      <pc:sldChg chg="modSp add mod">
        <pc:chgData name="Mag Selwa" userId="5dc855b3-2456-4cd0-96ca-6ce2d9ee3cae" providerId="ADAL" clId="{12E3DD27-3296-42A4-815E-6A42887351E2}" dt="2023-10-18T13:49:22.524" v="2036" actId="1076"/>
        <pc:sldMkLst>
          <pc:docMk/>
          <pc:sldMk cId="3213750695" sldId="1613"/>
        </pc:sldMkLst>
        <pc:spChg chg="mod">
          <ac:chgData name="Mag Selwa" userId="5dc855b3-2456-4cd0-96ca-6ce2d9ee3cae" providerId="ADAL" clId="{12E3DD27-3296-42A4-815E-6A42887351E2}" dt="2023-10-18T13:49:22.524" v="2036" actId="1076"/>
          <ac:spMkLst>
            <pc:docMk/>
            <pc:sldMk cId="3213750695" sldId="1613"/>
            <ac:spMk id="58370" creationId="{00000000-0000-0000-0000-000000000000}"/>
          </ac:spMkLst>
        </pc:spChg>
      </pc:sldChg>
      <pc:sldChg chg="modSp add mod">
        <pc:chgData name="Mag Selwa" userId="5dc855b3-2456-4cd0-96ca-6ce2d9ee3cae" providerId="ADAL" clId="{12E3DD27-3296-42A4-815E-6A42887351E2}" dt="2023-10-18T13:49:32.791" v="2040" actId="1076"/>
        <pc:sldMkLst>
          <pc:docMk/>
          <pc:sldMk cId="4207365737" sldId="1614"/>
        </pc:sldMkLst>
        <pc:spChg chg="mod">
          <ac:chgData name="Mag Selwa" userId="5dc855b3-2456-4cd0-96ca-6ce2d9ee3cae" providerId="ADAL" clId="{12E3DD27-3296-42A4-815E-6A42887351E2}" dt="2023-10-18T13:49:28.788" v="2039" actId="1035"/>
          <ac:spMkLst>
            <pc:docMk/>
            <pc:sldMk cId="4207365737" sldId="1614"/>
            <ac:spMk id="58370" creationId="{00000000-0000-0000-0000-000000000000}"/>
          </ac:spMkLst>
        </pc:spChg>
        <pc:spChg chg="mod">
          <ac:chgData name="Mag Selwa" userId="5dc855b3-2456-4cd0-96ca-6ce2d9ee3cae" providerId="ADAL" clId="{12E3DD27-3296-42A4-815E-6A42887351E2}" dt="2023-10-18T13:49:32.791" v="2040" actId="1076"/>
          <ac:spMkLst>
            <pc:docMk/>
            <pc:sldMk cId="4207365737" sldId="1614"/>
            <ac:spMk id="58371" creationId="{00000000-0000-0000-0000-000000000000}"/>
          </ac:spMkLst>
        </pc:spChg>
      </pc:sldChg>
      <pc:sldChg chg="modSp add mod">
        <pc:chgData name="Mag Selwa" userId="5dc855b3-2456-4cd0-96ca-6ce2d9ee3cae" providerId="ADAL" clId="{12E3DD27-3296-42A4-815E-6A42887351E2}" dt="2023-10-18T13:49:42.962" v="2043" actId="14100"/>
        <pc:sldMkLst>
          <pc:docMk/>
          <pc:sldMk cId="2821426767" sldId="1615"/>
        </pc:sldMkLst>
        <pc:spChg chg="mod">
          <ac:chgData name="Mag Selwa" userId="5dc855b3-2456-4cd0-96ca-6ce2d9ee3cae" providerId="ADAL" clId="{12E3DD27-3296-42A4-815E-6A42887351E2}" dt="2023-10-18T13:49:37.067" v="2041" actId="1076"/>
          <ac:spMkLst>
            <pc:docMk/>
            <pc:sldMk cId="2821426767" sldId="1615"/>
            <ac:spMk id="58370" creationId="{00000000-0000-0000-0000-000000000000}"/>
          </ac:spMkLst>
        </pc:spChg>
        <pc:spChg chg="mod">
          <ac:chgData name="Mag Selwa" userId="5dc855b3-2456-4cd0-96ca-6ce2d9ee3cae" providerId="ADAL" clId="{12E3DD27-3296-42A4-815E-6A42887351E2}" dt="2023-10-18T13:49:42.962" v="2043" actId="14100"/>
          <ac:spMkLst>
            <pc:docMk/>
            <pc:sldMk cId="2821426767" sldId="1615"/>
            <ac:spMk id="58371" creationId="{00000000-0000-0000-0000-000000000000}"/>
          </ac:spMkLst>
        </pc:spChg>
      </pc:sldChg>
      <pc:sldChg chg="modSp add mod">
        <pc:chgData name="Mag Selwa" userId="5dc855b3-2456-4cd0-96ca-6ce2d9ee3cae" providerId="ADAL" clId="{12E3DD27-3296-42A4-815E-6A42887351E2}" dt="2023-10-18T13:50:32.605" v="2058" actId="1076"/>
        <pc:sldMkLst>
          <pc:docMk/>
          <pc:sldMk cId="2741856852" sldId="1616"/>
        </pc:sldMkLst>
        <pc:spChg chg="mod">
          <ac:chgData name="Mag Selwa" userId="5dc855b3-2456-4cd0-96ca-6ce2d9ee3cae" providerId="ADAL" clId="{12E3DD27-3296-42A4-815E-6A42887351E2}" dt="2023-10-18T13:50:26.669" v="2055" actId="1076"/>
          <ac:spMkLst>
            <pc:docMk/>
            <pc:sldMk cId="2741856852" sldId="1616"/>
            <ac:spMk id="4" creationId="{00000000-0000-0000-0000-000000000000}"/>
          </ac:spMkLst>
        </pc:spChg>
        <pc:spChg chg="mod">
          <ac:chgData name="Mag Selwa" userId="5dc855b3-2456-4cd0-96ca-6ce2d9ee3cae" providerId="ADAL" clId="{12E3DD27-3296-42A4-815E-6A42887351E2}" dt="2023-10-18T13:50:01.805" v="2048" actId="1076"/>
          <ac:spMkLst>
            <pc:docMk/>
            <pc:sldMk cId="2741856852" sldId="1616"/>
            <ac:spMk id="58370" creationId="{00000000-0000-0000-0000-000000000000}"/>
          </ac:spMkLst>
        </pc:spChg>
        <pc:spChg chg="mod">
          <ac:chgData name="Mag Selwa" userId="5dc855b3-2456-4cd0-96ca-6ce2d9ee3cae" providerId="ADAL" clId="{12E3DD27-3296-42A4-815E-6A42887351E2}" dt="2023-10-18T13:50:23.789" v="2054" actId="1076"/>
          <ac:spMkLst>
            <pc:docMk/>
            <pc:sldMk cId="2741856852" sldId="1616"/>
            <ac:spMk id="58371" creationId="{00000000-0000-0000-0000-000000000000}"/>
          </ac:spMkLst>
        </pc:spChg>
        <pc:picChg chg="mod">
          <ac:chgData name="Mag Selwa" userId="5dc855b3-2456-4cd0-96ca-6ce2d9ee3cae" providerId="ADAL" clId="{12E3DD27-3296-42A4-815E-6A42887351E2}" dt="2023-10-18T13:50:32.605" v="2058" actId="1076"/>
          <ac:picMkLst>
            <pc:docMk/>
            <pc:sldMk cId="2741856852" sldId="1616"/>
            <ac:picMk id="2" creationId="{00000000-0000-0000-0000-000000000000}"/>
          </ac:picMkLst>
        </pc:picChg>
      </pc:sldChg>
      <pc:sldChg chg="addSp delSp modSp add mod">
        <pc:chgData name="Mag Selwa" userId="5dc855b3-2456-4cd0-96ca-6ce2d9ee3cae" providerId="ADAL" clId="{12E3DD27-3296-42A4-815E-6A42887351E2}" dt="2023-10-18T13:52:25.288" v="2070" actId="1076"/>
        <pc:sldMkLst>
          <pc:docMk/>
          <pc:sldMk cId="3999809284" sldId="1617"/>
        </pc:sldMkLst>
        <pc:spChg chg="add mod">
          <ac:chgData name="Mag Selwa" userId="5dc855b3-2456-4cd0-96ca-6ce2d9ee3cae" providerId="ADAL" clId="{12E3DD27-3296-42A4-815E-6A42887351E2}" dt="2023-10-18T13:52:03.849" v="2064"/>
          <ac:spMkLst>
            <pc:docMk/>
            <pc:sldMk cId="3999809284" sldId="1617"/>
            <ac:spMk id="2" creationId="{3F41C470-CB57-4A26-D491-76B8BDC4384B}"/>
          </ac:spMkLst>
        </pc:spChg>
        <pc:spChg chg="del mod">
          <ac:chgData name="Mag Selwa" userId="5dc855b3-2456-4cd0-96ca-6ce2d9ee3cae" providerId="ADAL" clId="{12E3DD27-3296-42A4-815E-6A42887351E2}" dt="2023-10-18T13:52:01.943" v="2063" actId="478"/>
          <ac:spMkLst>
            <pc:docMk/>
            <pc:sldMk cId="3999809284" sldId="1617"/>
            <ac:spMk id="58370" creationId="{00000000-0000-0000-0000-000000000000}"/>
          </ac:spMkLst>
        </pc:spChg>
        <pc:spChg chg="mod">
          <ac:chgData name="Mag Selwa" userId="5dc855b3-2456-4cd0-96ca-6ce2d9ee3cae" providerId="ADAL" clId="{12E3DD27-3296-42A4-815E-6A42887351E2}" dt="2023-10-18T13:52:22.476" v="2069" actId="1076"/>
          <ac:spMkLst>
            <pc:docMk/>
            <pc:sldMk cId="3999809284" sldId="1617"/>
            <ac:spMk id="58371" creationId="{00000000-0000-0000-0000-000000000000}"/>
          </ac:spMkLst>
        </pc:spChg>
        <pc:picChg chg="mod">
          <ac:chgData name="Mag Selwa" userId="5dc855b3-2456-4cd0-96ca-6ce2d9ee3cae" providerId="ADAL" clId="{12E3DD27-3296-42A4-815E-6A42887351E2}" dt="2023-10-18T13:52:25.288" v="2070" actId="1076"/>
          <ac:picMkLst>
            <pc:docMk/>
            <pc:sldMk cId="3999809284" sldId="1617"/>
            <ac:picMk id="3" creationId="{00000000-0000-0000-0000-000000000000}"/>
          </ac:picMkLst>
        </pc:picChg>
      </pc:sldChg>
      <pc:sldChg chg="modSp add mod">
        <pc:chgData name="Mag Selwa" userId="5dc855b3-2456-4cd0-96ca-6ce2d9ee3cae" providerId="ADAL" clId="{12E3DD27-3296-42A4-815E-6A42887351E2}" dt="2023-10-18T13:53:42.355" v="2101" actId="14100"/>
        <pc:sldMkLst>
          <pc:docMk/>
          <pc:sldMk cId="1285547945" sldId="1618"/>
        </pc:sldMkLst>
        <pc:spChg chg="mod">
          <ac:chgData name="Mag Selwa" userId="5dc855b3-2456-4cd0-96ca-6ce2d9ee3cae" providerId="ADAL" clId="{12E3DD27-3296-42A4-815E-6A42887351E2}" dt="2023-10-18T13:53:36.530" v="2099" actId="1076"/>
          <ac:spMkLst>
            <pc:docMk/>
            <pc:sldMk cId="1285547945" sldId="1618"/>
            <ac:spMk id="58370" creationId="{00000000-0000-0000-0000-000000000000}"/>
          </ac:spMkLst>
        </pc:spChg>
        <pc:spChg chg="mod">
          <ac:chgData name="Mag Selwa" userId="5dc855b3-2456-4cd0-96ca-6ce2d9ee3cae" providerId="ADAL" clId="{12E3DD27-3296-42A4-815E-6A42887351E2}" dt="2023-10-18T13:53:42.355" v="2101" actId="14100"/>
          <ac:spMkLst>
            <pc:docMk/>
            <pc:sldMk cId="1285547945" sldId="1618"/>
            <ac:spMk id="58371" creationId="{00000000-0000-0000-0000-000000000000}"/>
          </ac:spMkLst>
        </pc:spChg>
      </pc:sldChg>
      <pc:sldChg chg="modSp add mod">
        <pc:chgData name="Mag Selwa" userId="5dc855b3-2456-4cd0-96ca-6ce2d9ee3cae" providerId="ADAL" clId="{12E3DD27-3296-42A4-815E-6A42887351E2}" dt="2023-10-18T13:56:06.362" v="2125" actId="14100"/>
        <pc:sldMkLst>
          <pc:docMk/>
          <pc:sldMk cId="146410594" sldId="1619"/>
        </pc:sldMkLst>
        <pc:spChg chg="mod">
          <ac:chgData name="Mag Selwa" userId="5dc855b3-2456-4cd0-96ca-6ce2d9ee3cae" providerId="ADAL" clId="{12E3DD27-3296-42A4-815E-6A42887351E2}" dt="2023-10-18T13:56:02.135" v="2123" actId="1076"/>
          <ac:spMkLst>
            <pc:docMk/>
            <pc:sldMk cId="146410594" sldId="1619"/>
            <ac:spMk id="58370" creationId="{00000000-0000-0000-0000-000000000000}"/>
          </ac:spMkLst>
        </pc:spChg>
        <pc:spChg chg="mod">
          <ac:chgData name="Mag Selwa" userId="5dc855b3-2456-4cd0-96ca-6ce2d9ee3cae" providerId="ADAL" clId="{12E3DD27-3296-42A4-815E-6A42887351E2}" dt="2023-10-18T13:56:06.362" v="2125" actId="14100"/>
          <ac:spMkLst>
            <pc:docMk/>
            <pc:sldMk cId="146410594" sldId="1619"/>
            <ac:spMk id="58371" creationId="{00000000-0000-0000-0000-000000000000}"/>
          </ac:spMkLst>
        </pc:spChg>
      </pc:sldChg>
      <pc:sldChg chg="modSp add mod">
        <pc:chgData name="Mag Selwa" userId="5dc855b3-2456-4cd0-96ca-6ce2d9ee3cae" providerId="ADAL" clId="{12E3DD27-3296-42A4-815E-6A42887351E2}" dt="2023-10-18T13:56:19.488" v="2129" actId="1076"/>
        <pc:sldMkLst>
          <pc:docMk/>
          <pc:sldMk cId="1430052759" sldId="1620"/>
        </pc:sldMkLst>
        <pc:spChg chg="mod">
          <ac:chgData name="Mag Selwa" userId="5dc855b3-2456-4cd0-96ca-6ce2d9ee3cae" providerId="ADAL" clId="{12E3DD27-3296-42A4-815E-6A42887351E2}" dt="2023-10-18T13:56:10.029" v="2126" actId="1076"/>
          <ac:spMkLst>
            <pc:docMk/>
            <pc:sldMk cId="1430052759" sldId="1620"/>
            <ac:spMk id="58370" creationId="{00000000-0000-0000-0000-000000000000}"/>
          </ac:spMkLst>
        </pc:spChg>
        <pc:spChg chg="mod">
          <ac:chgData name="Mag Selwa" userId="5dc855b3-2456-4cd0-96ca-6ce2d9ee3cae" providerId="ADAL" clId="{12E3DD27-3296-42A4-815E-6A42887351E2}" dt="2023-10-18T13:56:19.488" v="2129" actId="1076"/>
          <ac:spMkLst>
            <pc:docMk/>
            <pc:sldMk cId="1430052759" sldId="1620"/>
            <ac:spMk id="58371" creationId="{00000000-0000-0000-0000-000000000000}"/>
          </ac:spMkLst>
        </pc:spChg>
      </pc:sldChg>
      <pc:sldChg chg="modSp add mod">
        <pc:chgData name="Mag Selwa" userId="5dc855b3-2456-4cd0-96ca-6ce2d9ee3cae" providerId="ADAL" clId="{12E3DD27-3296-42A4-815E-6A42887351E2}" dt="2023-10-18T13:56:30.422" v="2132" actId="14100"/>
        <pc:sldMkLst>
          <pc:docMk/>
          <pc:sldMk cId="4090980953" sldId="1621"/>
        </pc:sldMkLst>
        <pc:spChg chg="mod">
          <ac:chgData name="Mag Selwa" userId="5dc855b3-2456-4cd0-96ca-6ce2d9ee3cae" providerId="ADAL" clId="{12E3DD27-3296-42A4-815E-6A42887351E2}" dt="2023-10-18T13:56:25.314" v="2130" actId="1076"/>
          <ac:spMkLst>
            <pc:docMk/>
            <pc:sldMk cId="4090980953" sldId="1621"/>
            <ac:spMk id="58370" creationId="{00000000-0000-0000-0000-000000000000}"/>
          </ac:spMkLst>
        </pc:spChg>
        <pc:spChg chg="mod">
          <ac:chgData name="Mag Selwa" userId="5dc855b3-2456-4cd0-96ca-6ce2d9ee3cae" providerId="ADAL" clId="{12E3DD27-3296-42A4-815E-6A42887351E2}" dt="2023-10-18T13:56:30.422" v="2132" actId="14100"/>
          <ac:spMkLst>
            <pc:docMk/>
            <pc:sldMk cId="4090980953" sldId="1621"/>
            <ac:spMk id="58371" creationId="{00000000-0000-0000-0000-000000000000}"/>
          </ac:spMkLst>
        </pc:spChg>
      </pc:sldChg>
      <pc:sldChg chg="modSp add mod">
        <pc:chgData name="Mag Selwa" userId="5dc855b3-2456-4cd0-96ca-6ce2d9ee3cae" providerId="ADAL" clId="{12E3DD27-3296-42A4-815E-6A42887351E2}" dt="2023-10-18T13:56:48.119" v="2153" actId="1037"/>
        <pc:sldMkLst>
          <pc:docMk/>
          <pc:sldMk cId="3108669991" sldId="1622"/>
        </pc:sldMkLst>
        <pc:spChg chg="mod">
          <ac:chgData name="Mag Selwa" userId="5dc855b3-2456-4cd0-96ca-6ce2d9ee3cae" providerId="ADAL" clId="{12E3DD27-3296-42A4-815E-6A42887351E2}" dt="2023-10-18T13:56:36.188" v="2133" actId="1076"/>
          <ac:spMkLst>
            <pc:docMk/>
            <pc:sldMk cId="3108669991" sldId="1622"/>
            <ac:spMk id="58370" creationId="{00000000-0000-0000-0000-000000000000}"/>
          </ac:spMkLst>
        </pc:spChg>
        <pc:graphicFrameChg chg="mod">
          <ac:chgData name="Mag Selwa" userId="5dc855b3-2456-4cd0-96ca-6ce2d9ee3cae" providerId="ADAL" clId="{12E3DD27-3296-42A4-815E-6A42887351E2}" dt="2023-10-18T13:56:48.119" v="2153" actId="1037"/>
          <ac:graphicFrameMkLst>
            <pc:docMk/>
            <pc:sldMk cId="3108669991" sldId="1622"/>
            <ac:graphicFrameMk id="2" creationId="{00000000-0000-0000-0000-000000000000}"/>
          </ac:graphicFrameMkLst>
        </pc:graphicFrameChg>
      </pc:sldChg>
      <pc:sldChg chg="modSp add mod">
        <pc:chgData name="Mag Selwa" userId="5dc855b3-2456-4cd0-96ca-6ce2d9ee3cae" providerId="ADAL" clId="{12E3DD27-3296-42A4-815E-6A42887351E2}" dt="2023-10-18T13:57:45.047" v="2260" actId="1076"/>
        <pc:sldMkLst>
          <pc:docMk/>
          <pc:sldMk cId="2666388764" sldId="1623"/>
        </pc:sldMkLst>
        <pc:spChg chg="mod">
          <ac:chgData name="Mag Selwa" userId="5dc855b3-2456-4cd0-96ca-6ce2d9ee3cae" providerId="ADAL" clId="{12E3DD27-3296-42A4-815E-6A42887351E2}" dt="2023-10-18T13:57:45.047" v="2260" actId="1076"/>
          <ac:spMkLst>
            <pc:docMk/>
            <pc:sldMk cId="2666388764" sldId="1623"/>
            <ac:spMk id="7" creationId="{00000000-0000-0000-0000-000000000000}"/>
          </ac:spMkLst>
        </pc:spChg>
        <pc:spChg chg="mod">
          <ac:chgData name="Mag Selwa" userId="5dc855b3-2456-4cd0-96ca-6ce2d9ee3cae" providerId="ADAL" clId="{12E3DD27-3296-42A4-815E-6A42887351E2}" dt="2023-10-18T13:56:52.622" v="2154" actId="1076"/>
          <ac:spMkLst>
            <pc:docMk/>
            <pc:sldMk cId="2666388764" sldId="1623"/>
            <ac:spMk id="58370" creationId="{00000000-0000-0000-0000-000000000000}"/>
          </ac:spMkLst>
        </pc:spChg>
        <pc:spChg chg="mod">
          <ac:chgData name="Mag Selwa" userId="5dc855b3-2456-4cd0-96ca-6ce2d9ee3cae" providerId="ADAL" clId="{12E3DD27-3296-42A4-815E-6A42887351E2}" dt="2023-10-18T13:56:53.703" v="2155" actId="20577"/>
          <ac:spMkLst>
            <pc:docMk/>
            <pc:sldMk cId="2666388764" sldId="1623"/>
            <ac:spMk id="79875" creationId="{00000000-0000-0000-0000-000000000000}"/>
          </ac:spMkLst>
        </pc:spChg>
        <pc:picChg chg="mod">
          <ac:chgData name="Mag Selwa" userId="5dc855b3-2456-4cd0-96ca-6ce2d9ee3cae" providerId="ADAL" clId="{12E3DD27-3296-42A4-815E-6A42887351E2}" dt="2023-10-18T13:57:36.849" v="2254" actId="1038"/>
          <ac:picMkLst>
            <pc:docMk/>
            <pc:sldMk cId="2666388764" sldId="1623"/>
            <ac:picMk id="2" creationId="{00000000-0000-0000-0000-000000000000}"/>
          </ac:picMkLst>
        </pc:picChg>
        <pc:picChg chg="mod">
          <ac:chgData name="Mag Selwa" userId="5dc855b3-2456-4cd0-96ca-6ce2d9ee3cae" providerId="ADAL" clId="{12E3DD27-3296-42A4-815E-6A42887351E2}" dt="2023-10-18T13:57:40.372" v="2259" actId="1035"/>
          <ac:picMkLst>
            <pc:docMk/>
            <pc:sldMk cId="2666388764" sldId="1623"/>
            <ac:picMk id="3" creationId="{00000000-0000-0000-0000-000000000000}"/>
          </ac:picMkLst>
        </pc:picChg>
      </pc:sldChg>
      <pc:sldChg chg="modSp add mod">
        <pc:chgData name="Mag Selwa" userId="5dc855b3-2456-4cd0-96ca-6ce2d9ee3cae" providerId="ADAL" clId="{12E3DD27-3296-42A4-815E-6A42887351E2}" dt="2023-10-18T13:57:28.718" v="2215" actId="1076"/>
        <pc:sldMkLst>
          <pc:docMk/>
          <pc:sldMk cId="19070920" sldId="1624"/>
        </pc:sldMkLst>
        <pc:spChg chg="mod">
          <ac:chgData name="Mag Selwa" userId="5dc855b3-2456-4cd0-96ca-6ce2d9ee3cae" providerId="ADAL" clId="{12E3DD27-3296-42A4-815E-6A42887351E2}" dt="2023-10-18T13:57:28.718" v="2215" actId="1076"/>
          <ac:spMkLst>
            <pc:docMk/>
            <pc:sldMk cId="19070920" sldId="1624"/>
            <ac:spMk id="8" creationId="{00000000-0000-0000-0000-000000000000}"/>
          </ac:spMkLst>
        </pc:spChg>
        <pc:spChg chg="mod">
          <ac:chgData name="Mag Selwa" userId="5dc855b3-2456-4cd0-96ca-6ce2d9ee3cae" providerId="ADAL" clId="{12E3DD27-3296-42A4-815E-6A42887351E2}" dt="2023-10-18T13:57:00.368" v="2156" actId="1076"/>
          <ac:spMkLst>
            <pc:docMk/>
            <pc:sldMk cId="19070920" sldId="1624"/>
            <ac:spMk id="58370" creationId="{00000000-0000-0000-0000-000000000000}"/>
          </ac:spMkLst>
        </pc:spChg>
        <pc:spChg chg="mod">
          <ac:chgData name="Mag Selwa" userId="5dc855b3-2456-4cd0-96ca-6ce2d9ee3cae" providerId="ADAL" clId="{12E3DD27-3296-42A4-815E-6A42887351E2}" dt="2023-10-18T13:57:01.589" v="2157" actId="20577"/>
          <ac:spMkLst>
            <pc:docMk/>
            <pc:sldMk cId="19070920" sldId="1624"/>
            <ac:spMk id="79875" creationId="{00000000-0000-0000-0000-000000000000}"/>
          </ac:spMkLst>
        </pc:spChg>
        <pc:picChg chg="mod">
          <ac:chgData name="Mag Selwa" userId="5dc855b3-2456-4cd0-96ca-6ce2d9ee3cae" providerId="ADAL" clId="{12E3DD27-3296-42A4-815E-6A42887351E2}" dt="2023-10-18T13:57:17.393" v="2213" actId="1037"/>
          <ac:picMkLst>
            <pc:docMk/>
            <pc:sldMk cId="19070920" sldId="1624"/>
            <ac:picMk id="2" creationId="{00000000-0000-0000-0000-000000000000}"/>
          </ac:picMkLst>
        </pc:picChg>
        <pc:picChg chg="mod">
          <ac:chgData name="Mag Selwa" userId="5dc855b3-2456-4cd0-96ca-6ce2d9ee3cae" providerId="ADAL" clId="{12E3DD27-3296-42A4-815E-6A42887351E2}" dt="2023-10-18T13:57:24.529" v="2214" actId="1076"/>
          <ac:picMkLst>
            <pc:docMk/>
            <pc:sldMk cId="19070920" sldId="1624"/>
            <ac:picMk id="3" creationId="{00000000-0000-0000-0000-000000000000}"/>
          </ac:picMkLst>
        </pc:picChg>
      </pc:sldChg>
      <pc:sldChg chg="modSp add mod">
        <pc:chgData name="Mag Selwa" userId="5dc855b3-2456-4cd0-96ca-6ce2d9ee3cae" providerId="ADAL" clId="{12E3DD27-3296-42A4-815E-6A42887351E2}" dt="2023-10-18T13:58:06.684" v="2266" actId="12"/>
        <pc:sldMkLst>
          <pc:docMk/>
          <pc:sldMk cId="3829445062" sldId="1625"/>
        </pc:sldMkLst>
        <pc:spChg chg="mod">
          <ac:chgData name="Mag Selwa" userId="5dc855b3-2456-4cd0-96ca-6ce2d9ee3cae" providerId="ADAL" clId="{12E3DD27-3296-42A4-815E-6A42887351E2}" dt="2023-10-18T13:57:53.827" v="2261" actId="1076"/>
          <ac:spMkLst>
            <pc:docMk/>
            <pc:sldMk cId="3829445062" sldId="1625"/>
            <ac:spMk id="58370" creationId="{00000000-0000-0000-0000-000000000000}"/>
          </ac:spMkLst>
        </pc:spChg>
        <pc:spChg chg="mod">
          <ac:chgData name="Mag Selwa" userId="5dc855b3-2456-4cd0-96ca-6ce2d9ee3cae" providerId="ADAL" clId="{12E3DD27-3296-42A4-815E-6A42887351E2}" dt="2023-10-18T13:58:06.684" v="2266" actId="12"/>
          <ac:spMkLst>
            <pc:docMk/>
            <pc:sldMk cId="3829445062" sldId="1625"/>
            <ac:spMk id="58371" creationId="{00000000-0000-0000-0000-000000000000}"/>
          </ac:spMkLst>
        </pc:spChg>
        <pc:spChg chg="mod">
          <ac:chgData name="Mag Selwa" userId="5dc855b3-2456-4cd0-96ca-6ce2d9ee3cae" providerId="ADAL" clId="{12E3DD27-3296-42A4-815E-6A42887351E2}" dt="2023-10-18T13:57:55.321" v="2262" actId="20577"/>
          <ac:spMkLst>
            <pc:docMk/>
            <pc:sldMk cId="3829445062" sldId="1625"/>
            <ac:spMk id="79875" creationId="{00000000-0000-0000-0000-000000000000}"/>
          </ac:spMkLst>
        </pc:spChg>
      </pc:sldChg>
      <pc:sldChg chg="add del">
        <pc:chgData name="Mag Selwa" userId="5dc855b3-2456-4cd0-96ca-6ce2d9ee3cae" providerId="ADAL" clId="{12E3DD27-3296-42A4-815E-6A42887351E2}" dt="2023-10-18T11:49:26.426" v="743" actId="47"/>
        <pc:sldMkLst>
          <pc:docMk/>
          <pc:sldMk cId="995769417" sldId="1630"/>
        </pc:sldMkLst>
      </pc:sldChg>
      <pc:sldChg chg="add del">
        <pc:chgData name="Mag Selwa" userId="5dc855b3-2456-4cd0-96ca-6ce2d9ee3cae" providerId="ADAL" clId="{12E3DD27-3296-42A4-815E-6A42887351E2}" dt="2023-10-18T11:49:42.131" v="749" actId="47"/>
        <pc:sldMkLst>
          <pc:docMk/>
          <pc:sldMk cId="2504530550" sldId="1631"/>
        </pc:sldMkLst>
      </pc:sldChg>
      <pc:sldChg chg="add del">
        <pc:chgData name="Mag Selwa" userId="5dc855b3-2456-4cd0-96ca-6ce2d9ee3cae" providerId="ADAL" clId="{12E3DD27-3296-42A4-815E-6A42887351E2}" dt="2023-10-18T11:49:52.401" v="752" actId="47"/>
        <pc:sldMkLst>
          <pc:docMk/>
          <pc:sldMk cId="4005838298" sldId="1632"/>
        </pc:sldMkLst>
      </pc:sldChg>
      <pc:sldChg chg="addSp delSp modSp add mod">
        <pc:chgData name="Mag Selwa" userId="5dc855b3-2456-4cd0-96ca-6ce2d9ee3cae" providerId="ADAL" clId="{12E3DD27-3296-42A4-815E-6A42887351E2}" dt="2023-10-18T13:53:28.599" v="2098" actId="6549"/>
        <pc:sldMkLst>
          <pc:docMk/>
          <pc:sldMk cId="3689575463" sldId="1633"/>
        </pc:sldMkLst>
        <pc:spChg chg="add del mod">
          <ac:chgData name="Mag Selwa" userId="5dc855b3-2456-4cd0-96ca-6ce2d9ee3cae" providerId="ADAL" clId="{12E3DD27-3296-42A4-815E-6A42887351E2}" dt="2023-10-18T13:52:35.493" v="2072"/>
          <ac:spMkLst>
            <pc:docMk/>
            <pc:sldMk cId="3689575463" sldId="1633"/>
            <ac:spMk id="2" creationId="{0DBA028C-5A60-6554-874D-F8FB1FFD26D6}"/>
          </ac:spMkLst>
        </pc:spChg>
        <pc:spChg chg="add del mod">
          <ac:chgData name="Mag Selwa" userId="5dc855b3-2456-4cd0-96ca-6ce2d9ee3cae" providerId="ADAL" clId="{12E3DD27-3296-42A4-815E-6A42887351E2}" dt="2023-10-18T13:52:51.545" v="2083" actId="20577"/>
          <ac:spMkLst>
            <pc:docMk/>
            <pc:sldMk cId="3689575463" sldId="1633"/>
            <ac:spMk id="3" creationId="{33C43257-D459-06AD-14ED-4320E2FB940C}"/>
          </ac:spMkLst>
        </pc:spChg>
        <pc:spChg chg="del mod">
          <ac:chgData name="Mag Selwa" userId="5dc855b3-2456-4cd0-96ca-6ce2d9ee3cae" providerId="ADAL" clId="{12E3DD27-3296-42A4-815E-6A42887351E2}" dt="2023-10-18T13:52:42.931" v="2076" actId="478"/>
          <ac:spMkLst>
            <pc:docMk/>
            <pc:sldMk cId="3689575463" sldId="1633"/>
            <ac:spMk id="58370" creationId="{00000000-0000-0000-0000-000000000000}"/>
          </ac:spMkLst>
        </pc:spChg>
        <pc:spChg chg="mod">
          <ac:chgData name="Mag Selwa" userId="5dc855b3-2456-4cd0-96ca-6ce2d9ee3cae" providerId="ADAL" clId="{12E3DD27-3296-42A4-815E-6A42887351E2}" dt="2023-10-18T13:53:28.599" v="2098" actId="6549"/>
          <ac:spMkLst>
            <pc:docMk/>
            <pc:sldMk cId="3689575463" sldId="1633"/>
            <ac:spMk id="58371" creationId="{00000000-0000-0000-0000-000000000000}"/>
          </ac:spMkLst>
        </pc:spChg>
      </pc:sldChg>
      <pc:sldChg chg="add del">
        <pc:chgData name="Mag Selwa" userId="5dc855b3-2456-4cd0-96ca-6ce2d9ee3cae" providerId="ADAL" clId="{12E3DD27-3296-42A4-815E-6A42887351E2}" dt="2023-10-18T13:58:21.679" v="2267" actId="47"/>
        <pc:sldMkLst>
          <pc:docMk/>
          <pc:sldMk cId="3821122672" sldId="1634"/>
        </pc:sldMkLst>
      </pc:sldChg>
      <pc:sldChg chg="modSp add mod">
        <pc:chgData name="Mag Selwa" userId="5dc855b3-2456-4cd0-96ca-6ce2d9ee3cae" providerId="ADAL" clId="{12E3DD27-3296-42A4-815E-6A42887351E2}" dt="2023-10-18T11:01:34.655" v="55" actId="27636"/>
        <pc:sldMkLst>
          <pc:docMk/>
          <pc:sldMk cId="2067367423" sldId="1635"/>
        </pc:sldMkLst>
        <pc:spChg chg="mod">
          <ac:chgData name="Mag Selwa" userId="5dc855b3-2456-4cd0-96ca-6ce2d9ee3cae" providerId="ADAL" clId="{12E3DD27-3296-42A4-815E-6A42887351E2}" dt="2023-10-18T11:01:34.655" v="55" actId="27636"/>
          <ac:spMkLst>
            <pc:docMk/>
            <pc:sldMk cId="2067367423" sldId="1635"/>
            <ac:spMk id="225285" creationId="{00000000-0000-0000-0000-000000000000}"/>
          </ac:spMkLst>
        </pc:spChg>
      </pc:sldChg>
      <pc:sldChg chg="modSp add del mod">
        <pc:chgData name="Mag Selwa" userId="5dc855b3-2456-4cd0-96ca-6ce2d9ee3cae" providerId="ADAL" clId="{12E3DD27-3296-42A4-815E-6A42887351E2}" dt="2023-10-18T13:59:31.325" v="2271" actId="47"/>
        <pc:sldMkLst>
          <pc:docMk/>
          <pc:sldMk cId="1077395833" sldId="1636"/>
        </pc:sldMkLst>
        <pc:spChg chg="mod">
          <ac:chgData name="Mag Selwa" userId="5dc855b3-2456-4cd0-96ca-6ce2d9ee3cae" providerId="ADAL" clId="{12E3DD27-3296-42A4-815E-6A42887351E2}" dt="2023-10-18T11:01:34.675" v="56" actId="27636"/>
          <ac:spMkLst>
            <pc:docMk/>
            <pc:sldMk cId="1077395833" sldId="1636"/>
            <ac:spMk id="226311" creationId="{00000000-0000-0000-0000-000000000000}"/>
          </ac:spMkLst>
        </pc:spChg>
      </pc:sldChg>
      <pc:sldChg chg="add del">
        <pc:chgData name="Mag Selwa" userId="5dc855b3-2456-4cd0-96ca-6ce2d9ee3cae" providerId="ADAL" clId="{12E3DD27-3296-42A4-815E-6A42887351E2}" dt="2023-10-18T13:59:09.544" v="2268" actId="47"/>
        <pc:sldMkLst>
          <pc:docMk/>
          <pc:sldMk cId="1284561040" sldId="1637"/>
        </pc:sldMkLst>
      </pc:sldChg>
      <pc:sldChg chg="add del">
        <pc:chgData name="Mag Selwa" userId="5dc855b3-2456-4cd0-96ca-6ce2d9ee3cae" providerId="ADAL" clId="{12E3DD27-3296-42A4-815E-6A42887351E2}" dt="2023-10-18T13:59:11.723" v="2269" actId="47"/>
        <pc:sldMkLst>
          <pc:docMk/>
          <pc:sldMk cId="2350354481" sldId="1638"/>
        </pc:sldMkLst>
      </pc:sldChg>
      <pc:sldChg chg="add del">
        <pc:chgData name="Mag Selwa" userId="5dc855b3-2456-4cd0-96ca-6ce2d9ee3cae" providerId="ADAL" clId="{12E3DD27-3296-42A4-815E-6A42887351E2}" dt="2023-10-18T13:59:14.701" v="2270" actId="47"/>
        <pc:sldMkLst>
          <pc:docMk/>
          <pc:sldMk cId="3260694972" sldId="1639"/>
        </pc:sldMkLst>
      </pc:sldChg>
      <pc:sldChg chg="add del">
        <pc:chgData name="Mag Selwa" userId="5dc855b3-2456-4cd0-96ca-6ce2d9ee3cae" providerId="ADAL" clId="{12E3DD27-3296-42A4-815E-6A42887351E2}" dt="2023-10-18T13:59:32.508" v="2272" actId="47"/>
        <pc:sldMkLst>
          <pc:docMk/>
          <pc:sldMk cId="2483338895" sldId="1640"/>
        </pc:sldMkLst>
      </pc:sldChg>
      <pc:sldChg chg="add del">
        <pc:chgData name="Mag Selwa" userId="5dc855b3-2456-4cd0-96ca-6ce2d9ee3cae" providerId="ADAL" clId="{12E3DD27-3296-42A4-815E-6A42887351E2}" dt="2023-10-18T13:59:33.628" v="2273" actId="47"/>
        <pc:sldMkLst>
          <pc:docMk/>
          <pc:sldMk cId="1656222662" sldId="1641"/>
        </pc:sldMkLst>
      </pc:sldChg>
      <pc:sldChg chg="add del">
        <pc:chgData name="Mag Selwa" userId="5dc855b3-2456-4cd0-96ca-6ce2d9ee3cae" providerId="ADAL" clId="{12E3DD27-3296-42A4-815E-6A42887351E2}" dt="2023-10-18T13:59:39.557" v="2274" actId="47"/>
        <pc:sldMkLst>
          <pc:docMk/>
          <pc:sldMk cId="2904640549" sldId="1642"/>
        </pc:sldMkLst>
      </pc:sldChg>
      <pc:sldChg chg="modSp add del mod">
        <pc:chgData name="Mag Selwa" userId="5dc855b3-2456-4cd0-96ca-6ce2d9ee3cae" providerId="ADAL" clId="{12E3DD27-3296-42A4-815E-6A42887351E2}" dt="2023-10-18T13:59:41.712" v="2275" actId="47"/>
        <pc:sldMkLst>
          <pc:docMk/>
          <pc:sldMk cId="339461944" sldId="1643"/>
        </pc:sldMkLst>
        <pc:spChg chg="mod">
          <ac:chgData name="Mag Selwa" userId="5dc855b3-2456-4cd0-96ca-6ce2d9ee3cae" providerId="ADAL" clId="{12E3DD27-3296-42A4-815E-6A42887351E2}" dt="2023-10-18T11:01:34.705" v="57" actId="27636"/>
          <ac:spMkLst>
            <pc:docMk/>
            <pc:sldMk cId="339461944" sldId="1643"/>
            <ac:spMk id="28676" creationId="{00000000-0000-0000-0000-000000000000}"/>
          </ac:spMkLst>
        </pc:spChg>
      </pc:sldChg>
      <pc:sldChg chg="add del">
        <pc:chgData name="Mag Selwa" userId="5dc855b3-2456-4cd0-96ca-6ce2d9ee3cae" providerId="ADAL" clId="{12E3DD27-3296-42A4-815E-6A42887351E2}" dt="2023-10-18T13:59:43.877" v="2276" actId="47"/>
        <pc:sldMkLst>
          <pc:docMk/>
          <pc:sldMk cId="1941200183" sldId="1644"/>
        </pc:sldMkLst>
      </pc:sldChg>
      <pc:sldChg chg="modSp add del mod">
        <pc:chgData name="Mag Selwa" userId="5dc855b3-2456-4cd0-96ca-6ce2d9ee3cae" providerId="ADAL" clId="{12E3DD27-3296-42A4-815E-6A42887351E2}" dt="2023-10-18T13:59:45.205" v="2277" actId="47"/>
        <pc:sldMkLst>
          <pc:docMk/>
          <pc:sldMk cId="1989285040" sldId="1645"/>
        </pc:sldMkLst>
        <pc:spChg chg="mod">
          <ac:chgData name="Mag Selwa" userId="5dc855b3-2456-4cd0-96ca-6ce2d9ee3cae" providerId="ADAL" clId="{12E3DD27-3296-42A4-815E-6A42887351E2}" dt="2023-10-18T11:01:34.705" v="58" actId="27636"/>
          <ac:spMkLst>
            <pc:docMk/>
            <pc:sldMk cId="1989285040" sldId="1645"/>
            <ac:spMk id="56323" creationId="{00000000-0000-0000-0000-000000000000}"/>
          </ac:spMkLst>
        </pc:spChg>
      </pc:sldChg>
      <pc:sldChg chg="modSp add del mod">
        <pc:chgData name="Mag Selwa" userId="5dc855b3-2456-4cd0-96ca-6ce2d9ee3cae" providerId="ADAL" clId="{12E3DD27-3296-42A4-815E-6A42887351E2}" dt="2023-10-18T13:59:46.026" v="2278" actId="47"/>
        <pc:sldMkLst>
          <pc:docMk/>
          <pc:sldMk cId="3288674422" sldId="1646"/>
        </pc:sldMkLst>
        <pc:spChg chg="mod">
          <ac:chgData name="Mag Selwa" userId="5dc855b3-2456-4cd0-96ca-6ce2d9ee3cae" providerId="ADAL" clId="{12E3DD27-3296-42A4-815E-6A42887351E2}" dt="2023-10-18T11:01:34.718" v="59" actId="27636"/>
          <ac:spMkLst>
            <pc:docMk/>
            <pc:sldMk cId="3288674422" sldId="1646"/>
            <ac:spMk id="57347" creationId="{00000000-0000-0000-0000-000000000000}"/>
          </ac:spMkLst>
        </pc:spChg>
      </pc:sldChg>
      <pc:sldChg chg="modSp add del mod">
        <pc:chgData name="Mag Selwa" userId="5dc855b3-2456-4cd0-96ca-6ce2d9ee3cae" providerId="ADAL" clId="{12E3DD27-3296-42A4-815E-6A42887351E2}" dt="2023-10-18T13:59:46.742" v="2279" actId="47"/>
        <pc:sldMkLst>
          <pc:docMk/>
          <pc:sldMk cId="416022957" sldId="1647"/>
        </pc:sldMkLst>
        <pc:spChg chg="mod">
          <ac:chgData name="Mag Selwa" userId="5dc855b3-2456-4cd0-96ca-6ce2d9ee3cae" providerId="ADAL" clId="{12E3DD27-3296-42A4-815E-6A42887351E2}" dt="2023-10-18T11:01:34.725" v="60" actId="27636"/>
          <ac:spMkLst>
            <pc:docMk/>
            <pc:sldMk cId="416022957" sldId="1647"/>
            <ac:spMk id="58371" creationId="{00000000-0000-0000-0000-000000000000}"/>
          </ac:spMkLst>
        </pc:spChg>
      </pc:sldChg>
      <pc:sldChg chg="add del">
        <pc:chgData name="Mag Selwa" userId="5dc855b3-2456-4cd0-96ca-6ce2d9ee3cae" providerId="ADAL" clId="{12E3DD27-3296-42A4-815E-6A42887351E2}" dt="2023-10-18T11:40:34.350" v="697" actId="47"/>
        <pc:sldMkLst>
          <pc:docMk/>
          <pc:sldMk cId="720538263" sldId="1648"/>
        </pc:sldMkLst>
      </pc:sldChg>
      <pc:sldChg chg="add del">
        <pc:chgData name="Mag Selwa" userId="5dc855b3-2456-4cd0-96ca-6ce2d9ee3cae" providerId="ADAL" clId="{12E3DD27-3296-42A4-815E-6A42887351E2}" dt="2023-10-18T11:02:46.830" v="65" actId="47"/>
        <pc:sldMkLst>
          <pc:docMk/>
          <pc:sldMk cId="1185144737" sldId="1651"/>
        </pc:sldMkLst>
      </pc:sldChg>
      <pc:sldChg chg="add del">
        <pc:chgData name="Mag Selwa" userId="5dc855b3-2456-4cd0-96ca-6ce2d9ee3cae" providerId="ADAL" clId="{12E3DD27-3296-42A4-815E-6A42887351E2}" dt="2023-10-18T11:39:38.752" v="686" actId="47"/>
        <pc:sldMkLst>
          <pc:docMk/>
          <pc:sldMk cId="1214259749" sldId="1653"/>
        </pc:sldMkLst>
      </pc:sldChg>
      <pc:sldChg chg="add del">
        <pc:chgData name="Mag Selwa" userId="5dc855b3-2456-4cd0-96ca-6ce2d9ee3cae" providerId="ADAL" clId="{12E3DD27-3296-42A4-815E-6A42887351E2}" dt="2023-10-18T11:39:38.752" v="686" actId="47"/>
        <pc:sldMkLst>
          <pc:docMk/>
          <pc:sldMk cId="3118064109" sldId="1654"/>
        </pc:sldMkLst>
      </pc:sldChg>
      <pc:sldChg chg="add del">
        <pc:chgData name="Mag Selwa" userId="5dc855b3-2456-4cd0-96ca-6ce2d9ee3cae" providerId="ADAL" clId="{12E3DD27-3296-42A4-815E-6A42887351E2}" dt="2023-10-18T11:39:38.752" v="686" actId="47"/>
        <pc:sldMkLst>
          <pc:docMk/>
          <pc:sldMk cId="749519728" sldId="1655"/>
        </pc:sldMkLst>
      </pc:sldChg>
      <pc:sldChg chg="add del">
        <pc:chgData name="Mag Selwa" userId="5dc855b3-2456-4cd0-96ca-6ce2d9ee3cae" providerId="ADAL" clId="{12E3DD27-3296-42A4-815E-6A42887351E2}" dt="2023-10-18T11:39:38.752" v="686" actId="47"/>
        <pc:sldMkLst>
          <pc:docMk/>
          <pc:sldMk cId="4261066308" sldId="1656"/>
        </pc:sldMkLst>
      </pc:sldChg>
      <pc:sldChg chg="add del">
        <pc:chgData name="Mag Selwa" userId="5dc855b3-2456-4cd0-96ca-6ce2d9ee3cae" providerId="ADAL" clId="{12E3DD27-3296-42A4-815E-6A42887351E2}" dt="2023-10-18T11:39:38.752" v="686" actId="47"/>
        <pc:sldMkLst>
          <pc:docMk/>
          <pc:sldMk cId="2439501540" sldId="1657"/>
        </pc:sldMkLst>
      </pc:sldChg>
      <pc:sldChg chg="add del">
        <pc:chgData name="Mag Selwa" userId="5dc855b3-2456-4cd0-96ca-6ce2d9ee3cae" providerId="ADAL" clId="{12E3DD27-3296-42A4-815E-6A42887351E2}" dt="2023-10-18T11:39:38.752" v="686" actId="47"/>
        <pc:sldMkLst>
          <pc:docMk/>
          <pc:sldMk cId="1763457461" sldId="1658"/>
        </pc:sldMkLst>
      </pc:sldChg>
      <pc:sldChg chg="add del">
        <pc:chgData name="Mag Selwa" userId="5dc855b3-2456-4cd0-96ca-6ce2d9ee3cae" providerId="ADAL" clId="{12E3DD27-3296-42A4-815E-6A42887351E2}" dt="2023-10-18T11:39:38.752" v="686" actId="47"/>
        <pc:sldMkLst>
          <pc:docMk/>
          <pc:sldMk cId="3345020633" sldId="1659"/>
        </pc:sldMkLst>
      </pc:sldChg>
      <pc:sldChg chg="add del">
        <pc:chgData name="Mag Selwa" userId="5dc855b3-2456-4cd0-96ca-6ce2d9ee3cae" providerId="ADAL" clId="{12E3DD27-3296-42A4-815E-6A42887351E2}" dt="2023-10-18T11:39:38.752" v="686" actId="47"/>
        <pc:sldMkLst>
          <pc:docMk/>
          <pc:sldMk cId="4262290574" sldId="1660"/>
        </pc:sldMkLst>
      </pc:sldChg>
      <pc:sldChg chg="add del">
        <pc:chgData name="Mag Selwa" userId="5dc855b3-2456-4cd0-96ca-6ce2d9ee3cae" providerId="ADAL" clId="{12E3DD27-3296-42A4-815E-6A42887351E2}" dt="2023-10-18T11:39:38.752" v="686" actId="47"/>
        <pc:sldMkLst>
          <pc:docMk/>
          <pc:sldMk cId="4059737787" sldId="1661"/>
        </pc:sldMkLst>
      </pc:sldChg>
      <pc:sldChg chg="add del">
        <pc:chgData name="Mag Selwa" userId="5dc855b3-2456-4cd0-96ca-6ce2d9ee3cae" providerId="ADAL" clId="{12E3DD27-3296-42A4-815E-6A42887351E2}" dt="2023-10-18T11:39:38.752" v="686" actId="47"/>
        <pc:sldMkLst>
          <pc:docMk/>
          <pc:sldMk cId="3661708397" sldId="1662"/>
        </pc:sldMkLst>
      </pc:sldChg>
      <pc:sldChg chg="add del">
        <pc:chgData name="Mag Selwa" userId="5dc855b3-2456-4cd0-96ca-6ce2d9ee3cae" providerId="ADAL" clId="{12E3DD27-3296-42A4-815E-6A42887351E2}" dt="2023-10-18T11:39:38.752" v="686" actId="47"/>
        <pc:sldMkLst>
          <pc:docMk/>
          <pc:sldMk cId="3704366364" sldId="1663"/>
        </pc:sldMkLst>
      </pc:sldChg>
      <pc:sldChg chg="add del">
        <pc:chgData name="Mag Selwa" userId="5dc855b3-2456-4cd0-96ca-6ce2d9ee3cae" providerId="ADAL" clId="{12E3DD27-3296-42A4-815E-6A42887351E2}" dt="2023-10-18T11:39:38.752" v="686" actId="47"/>
        <pc:sldMkLst>
          <pc:docMk/>
          <pc:sldMk cId="2506321582" sldId="1664"/>
        </pc:sldMkLst>
      </pc:sldChg>
      <pc:sldChg chg="add del">
        <pc:chgData name="Mag Selwa" userId="5dc855b3-2456-4cd0-96ca-6ce2d9ee3cae" providerId="ADAL" clId="{12E3DD27-3296-42A4-815E-6A42887351E2}" dt="2023-10-18T11:39:38.752" v="686" actId="47"/>
        <pc:sldMkLst>
          <pc:docMk/>
          <pc:sldMk cId="209364734" sldId="1665"/>
        </pc:sldMkLst>
      </pc:sldChg>
      <pc:sldChg chg="add del">
        <pc:chgData name="Mag Selwa" userId="5dc855b3-2456-4cd0-96ca-6ce2d9ee3cae" providerId="ADAL" clId="{12E3DD27-3296-42A4-815E-6A42887351E2}" dt="2023-10-18T11:39:38.752" v="686" actId="47"/>
        <pc:sldMkLst>
          <pc:docMk/>
          <pc:sldMk cId="1274971505" sldId="1666"/>
        </pc:sldMkLst>
      </pc:sldChg>
      <pc:sldChg chg="add del">
        <pc:chgData name="Mag Selwa" userId="5dc855b3-2456-4cd0-96ca-6ce2d9ee3cae" providerId="ADAL" clId="{12E3DD27-3296-42A4-815E-6A42887351E2}" dt="2023-10-18T11:39:38.752" v="686" actId="47"/>
        <pc:sldMkLst>
          <pc:docMk/>
          <pc:sldMk cId="2790665672" sldId="1667"/>
        </pc:sldMkLst>
      </pc:sldChg>
      <pc:sldChg chg="add del">
        <pc:chgData name="Mag Selwa" userId="5dc855b3-2456-4cd0-96ca-6ce2d9ee3cae" providerId="ADAL" clId="{12E3DD27-3296-42A4-815E-6A42887351E2}" dt="2023-10-18T11:39:38.752" v="686" actId="47"/>
        <pc:sldMkLst>
          <pc:docMk/>
          <pc:sldMk cId="604410378" sldId="1668"/>
        </pc:sldMkLst>
      </pc:sldChg>
      <pc:sldChg chg="modSp add del mod">
        <pc:chgData name="Mag Selwa" userId="5dc855b3-2456-4cd0-96ca-6ce2d9ee3cae" providerId="ADAL" clId="{12E3DD27-3296-42A4-815E-6A42887351E2}" dt="2023-10-18T11:17:14.021" v="267" actId="47"/>
        <pc:sldMkLst>
          <pc:docMk/>
          <pc:sldMk cId="3856762249" sldId="1669"/>
        </pc:sldMkLst>
        <pc:spChg chg="mod">
          <ac:chgData name="Mag Selwa" userId="5dc855b3-2456-4cd0-96ca-6ce2d9ee3cae" providerId="ADAL" clId="{12E3DD27-3296-42A4-815E-6A42887351E2}" dt="2023-10-18T11:16:25.380" v="262" actId="1076"/>
          <ac:spMkLst>
            <pc:docMk/>
            <pc:sldMk cId="3856762249" sldId="1669"/>
            <ac:spMk id="40962" creationId="{00000000-0000-0000-0000-000000000000}"/>
          </ac:spMkLst>
        </pc:spChg>
        <pc:spChg chg="mod">
          <ac:chgData name="Mag Selwa" userId="5dc855b3-2456-4cd0-96ca-6ce2d9ee3cae" providerId="ADAL" clId="{12E3DD27-3296-42A4-815E-6A42887351E2}" dt="2023-10-18T11:16:28.498" v="263" actId="1076"/>
          <ac:spMkLst>
            <pc:docMk/>
            <pc:sldMk cId="3856762249" sldId="1669"/>
            <ac:spMk id="40963" creationId="{00000000-0000-0000-0000-000000000000}"/>
          </ac:spMkLst>
        </pc:spChg>
        <pc:picChg chg="mod">
          <ac:chgData name="Mag Selwa" userId="5dc855b3-2456-4cd0-96ca-6ce2d9ee3cae" providerId="ADAL" clId="{12E3DD27-3296-42A4-815E-6A42887351E2}" dt="2023-10-18T11:16:37.683" v="265" actId="14100"/>
          <ac:picMkLst>
            <pc:docMk/>
            <pc:sldMk cId="3856762249" sldId="1669"/>
            <ac:picMk id="2" creationId="{00000000-0000-0000-0000-000000000000}"/>
          </ac:picMkLst>
        </pc:picChg>
      </pc:sldChg>
      <pc:sldChg chg="add del">
        <pc:chgData name="Mag Selwa" userId="5dc855b3-2456-4cd0-96ca-6ce2d9ee3cae" providerId="ADAL" clId="{12E3DD27-3296-42A4-815E-6A42887351E2}" dt="2023-10-18T11:16:42.310" v="266" actId="47"/>
        <pc:sldMkLst>
          <pc:docMk/>
          <pc:sldMk cId="397540923" sldId="1670"/>
        </pc:sldMkLst>
      </pc:sldChg>
      <pc:sldChg chg="del">
        <pc:chgData name="Mag Selwa" userId="5dc855b3-2456-4cd0-96ca-6ce2d9ee3cae" providerId="ADAL" clId="{12E3DD27-3296-42A4-815E-6A42887351E2}" dt="2023-10-18T11:03:05.620" v="66" actId="47"/>
        <pc:sldMkLst>
          <pc:docMk/>
          <pc:sldMk cId="218477398" sldId="1671"/>
        </pc:sldMkLst>
      </pc:sldChg>
      <pc:sldChg chg="del">
        <pc:chgData name="Mag Selwa" userId="5dc855b3-2456-4cd0-96ca-6ce2d9ee3cae" providerId="ADAL" clId="{12E3DD27-3296-42A4-815E-6A42887351E2}" dt="2023-10-18T11:03:05.620" v="66" actId="47"/>
        <pc:sldMkLst>
          <pc:docMk/>
          <pc:sldMk cId="1654901545" sldId="1672"/>
        </pc:sldMkLst>
      </pc:sldChg>
      <pc:sldChg chg="del">
        <pc:chgData name="Mag Selwa" userId="5dc855b3-2456-4cd0-96ca-6ce2d9ee3cae" providerId="ADAL" clId="{12E3DD27-3296-42A4-815E-6A42887351E2}" dt="2023-10-18T11:03:05.620" v="66" actId="47"/>
        <pc:sldMkLst>
          <pc:docMk/>
          <pc:sldMk cId="2239360578" sldId="1673"/>
        </pc:sldMkLst>
      </pc:sldChg>
      <pc:sldChg chg="del">
        <pc:chgData name="Mag Selwa" userId="5dc855b3-2456-4cd0-96ca-6ce2d9ee3cae" providerId="ADAL" clId="{12E3DD27-3296-42A4-815E-6A42887351E2}" dt="2023-10-18T11:03:05.620" v="66" actId="47"/>
        <pc:sldMkLst>
          <pc:docMk/>
          <pc:sldMk cId="1292291076" sldId="1674"/>
        </pc:sldMkLst>
      </pc:sldChg>
      <pc:sldChg chg="del">
        <pc:chgData name="Mag Selwa" userId="5dc855b3-2456-4cd0-96ca-6ce2d9ee3cae" providerId="ADAL" clId="{12E3DD27-3296-42A4-815E-6A42887351E2}" dt="2023-10-18T11:03:05.620" v="66" actId="47"/>
        <pc:sldMkLst>
          <pc:docMk/>
          <pc:sldMk cId="3239589038" sldId="1675"/>
        </pc:sldMkLst>
      </pc:sldChg>
      <pc:sldChg chg="del">
        <pc:chgData name="Mag Selwa" userId="5dc855b3-2456-4cd0-96ca-6ce2d9ee3cae" providerId="ADAL" clId="{12E3DD27-3296-42A4-815E-6A42887351E2}" dt="2023-10-18T11:03:05.620" v="66" actId="47"/>
        <pc:sldMkLst>
          <pc:docMk/>
          <pc:sldMk cId="4123434028" sldId="1676"/>
        </pc:sldMkLst>
      </pc:sldChg>
      <pc:sldChg chg="del">
        <pc:chgData name="Mag Selwa" userId="5dc855b3-2456-4cd0-96ca-6ce2d9ee3cae" providerId="ADAL" clId="{12E3DD27-3296-42A4-815E-6A42887351E2}" dt="2023-10-18T11:03:05.620" v="66" actId="47"/>
        <pc:sldMkLst>
          <pc:docMk/>
          <pc:sldMk cId="532675062" sldId="1677"/>
        </pc:sldMkLst>
      </pc:sldChg>
      <pc:sldChg chg="del">
        <pc:chgData name="Mag Selwa" userId="5dc855b3-2456-4cd0-96ca-6ce2d9ee3cae" providerId="ADAL" clId="{12E3DD27-3296-42A4-815E-6A42887351E2}" dt="2023-10-18T11:03:05.620" v="66" actId="47"/>
        <pc:sldMkLst>
          <pc:docMk/>
          <pc:sldMk cId="3083720572" sldId="1678"/>
        </pc:sldMkLst>
      </pc:sldChg>
      <pc:sldChg chg="del">
        <pc:chgData name="Mag Selwa" userId="5dc855b3-2456-4cd0-96ca-6ce2d9ee3cae" providerId="ADAL" clId="{12E3DD27-3296-42A4-815E-6A42887351E2}" dt="2023-10-18T11:03:05.620" v="66" actId="47"/>
        <pc:sldMkLst>
          <pc:docMk/>
          <pc:sldMk cId="1383023586" sldId="1679"/>
        </pc:sldMkLst>
      </pc:sldChg>
      <pc:sldChg chg="del">
        <pc:chgData name="Mag Selwa" userId="5dc855b3-2456-4cd0-96ca-6ce2d9ee3cae" providerId="ADAL" clId="{12E3DD27-3296-42A4-815E-6A42887351E2}" dt="2023-10-18T11:03:05.620" v="66" actId="47"/>
        <pc:sldMkLst>
          <pc:docMk/>
          <pc:sldMk cId="659883203" sldId="1680"/>
        </pc:sldMkLst>
      </pc:sldChg>
      <pc:sldChg chg="del">
        <pc:chgData name="Mag Selwa" userId="5dc855b3-2456-4cd0-96ca-6ce2d9ee3cae" providerId="ADAL" clId="{12E3DD27-3296-42A4-815E-6A42887351E2}" dt="2023-10-18T11:03:05.620" v="66" actId="47"/>
        <pc:sldMkLst>
          <pc:docMk/>
          <pc:sldMk cId="1570430620" sldId="1681"/>
        </pc:sldMkLst>
      </pc:sldChg>
      <pc:sldChg chg="add del">
        <pc:chgData name="Mag Selwa" userId="5dc855b3-2456-4cd0-96ca-6ce2d9ee3cae" providerId="ADAL" clId="{12E3DD27-3296-42A4-815E-6A42887351E2}" dt="2023-10-18T11:17:17.281" v="268"/>
        <pc:sldMkLst>
          <pc:docMk/>
          <pc:sldMk cId="1877686799" sldId="1682"/>
        </pc:sldMkLst>
      </pc:sldChg>
      <pc:sldChg chg="add del">
        <pc:chgData name="Mag Selwa" userId="5dc855b3-2456-4cd0-96ca-6ce2d9ee3cae" providerId="ADAL" clId="{12E3DD27-3296-42A4-815E-6A42887351E2}" dt="2023-10-18T11:17:17.281" v="268"/>
        <pc:sldMkLst>
          <pc:docMk/>
          <pc:sldMk cId="1127800062" sldId="1683"/>
        </pc:sldMkLst>
      </pc:sldChg>
      <pc:sldChg chg="modSp add mod">
        <pc:chgData name="Mag Selwa" userId="5dc855b3-2456-4cd0-96ca-6ce2d9ee3cae" providerId="ADAL" clId="{12E3DD27-3296-42A4-815E-6A42887351E2}" dt="2023-10-18T11:24:00.099" v="351" actId="27636"/>
        <pc:sldMkLst>
          <pc:docMk/>
          <pc:sldMk cId="1240401981" sldId="1684"/>
        </pc:sldMkLst>
        <pc:spChg chg="mod">
          <ac:chgData name="Mag Selwa" userId="5dc855b3-2456-4cd0-96ca-6ce2d9ee3cae" providerId="ADAL" clId="{12E3DD27-3296-42A4-815E-6A42887351E2}" dt="2023-10-18T11:23:54.048" v="348" actId="1076"/>
          <ac:spMkLst>
            <pc:docMk/>
            <pc:sldMk cId="1240401981" sldId="1684"/>
            <ac:spMk id="605186" creationId="{00000000-0000-0000-0000-000000000000}"/>
          </ac:spMkLst>
        </pc:spChg>
        <pc:spChg chg="mod">
          <ac:chgData name="Mag Selwa" userId="5dc855b3-2456-4cd0-96ca-6ce2d9ee3cae" providerId="ADAL" clId="{12E3DD27-3296-42A4-815E-6A42887351E2}" dt="2023-10-18T11:24:00.099" v="351" actId="27636"/>
          <ac:spMkLst>
            <pc:docMk/>
            <pc:sldMk cId="1240401981" sldId="1684"/>
            <ac:spMk id="605187" creationId="{00000000-0000-0000-0000-000000000000}"/>
          </ac:spMkLst>
        </pc:spChg>
      </pc:sldChg>
      <pc:sldChg chg="addSp modSp add mod">
        <pc:chgData name="Mag Selwa" userId="5dc855b3-2456-4cd0-96ca-6ce2d9ee3cae" providerId="ADAL" clId="{12E3DD27-3296-42A4-815E-6A42887351E2}" dt="2023-10-18T11:28:31.975" v="426" actId="1038"/>
        <pc:sldMkLst>
          <pc:docMk/>
          <pc:sldMk cId="2196690342" sldId="1685"/>
        </pc:sldMkLst>
        <pc:spChg chg="add mod">
          <ac:chgData name="Mag Selwa" userId="5dc855b3-2456-4cd0-96ca-6ce2d9ee3cae" providerId="ADAL" clId="{12E3DD27-3296-42A4-815E-6A42887351E2}" dt="2023-10-18T11:28:07.204" v="413" actId="14100"/>
          <ac:spMkLst>
            <pc:docMk/>
            <pc:sldMk cId="2196690342" sldId="1685"/>
            <ac:spMk id="3" creationId="{22264706-FB6D-7219-A935-9DDDFD7DFDBF}"/>
          </ac:spMkLst>
        </pc:spChg>
        <pc:spChg chg="add mod">
          <ac:chgData name="Mag Selwa" userId="5dc855b3-2456-4cd0-96ca-6ce2d9ee3cae" providerId="ADAL" clId="{12E3DD27-3296-42A4-815E-6A42887351E2}" dt="2023-10-18T11:28:14.268" v="418" actId="1035"/>
          <ac:spMkLst>
            <pc:docMk/>
            <pc:sldMk cId="2196690342" sldId="1685"/>
            <ac:spMk id="5" creationId="{EE8D29BB-CF25-27FB-59FF-B3F11C61775B}"/>
          </ac:spMkLst>
        </pc:spChg>
        <pc:spChg chg="add mod">
          <ac:chgData name="Mag Selwa" userId="5dc855b3-2456-4cd0-96ca-6ce2d9ee3cae" providerId="ADAL" clId="{12E3DD27-3296-42A4-815E-6A42887351E2}" dt="2023-10-18T11:28:20.139" v="422" actId="1035"/>
          <ac:spMkLst>
            <pc:docMk/>
            <pc:sldMk cId="2196690342" sldId="1685"/>
            <ac:spMk id="6" creationId="{7F942A52-63CD-0AB0-934B-66D275340370}"/>
          </ac:spMkLst>
        </pc:spChg>
        <pc:spChg chg="add mod">
          <ac:chgData name="Mag Selwa" userId="5dc855b3-2456-4cd0-96ca-6ce2d9ee3cae" providerId="ADAL" clId="{12E3DD27-3296-42A4-815E-6A42887351E2}" dt="2023-10-18T11:28:31.975" v="426" actId="1038"/>
          <ac:spMkLst>
            <pc:docMk/>
            <pc:sldMk cId="2196690342" sldId="1685"/>
            <ac:spMk id="7" creationId="{4852136B-4E6F-326F-F75C-7CE830F8BE62}"/>
          </ac:spMkLst>
        </pc:spChg>
        <pc:spChg chg="mod">
          <ac:chgData name="Mag Selwa" userId="5dc855b3-2456-4cd0-96ca-6ce2d9ee3cae" providerId="ADAL" clId="{12E3DD27-3296-42A4-815E-6A42887351E2}" dt="2023-10-18T11:27:46.882" v="406" actId="1076"/>
          <ac:spMkLst>
            <pc:docMk/>
            <pc:sldMk cId="2196690342" sldId="1685"/>
            <ac:spMk id="31746" creationId="{00000000-0000-0000-0000-000000000000}"/>
          </ac:spMkLst>
        </pc:spChg>
        <pc:picChg chg="mod modCrop">
          <ac:chgData name="Mag Selwa" userId="5dc855b3-2456-4cd0-96ca-6ce2d9ee3cae" providerId="ADAL" clId="{12E3DD27-3296-42A4-815E-6A42887351E2}" dt="2023-10-18T11:27:57.562" v="409" actId="732"/>
          <ac:picMkLst>
            <pc:docMk/>
            <pc:sldMk cId="2196690342" sldId="1685"/>
            <ac:picMk id="4" creationId="{920A38F7-CA78-42DB-B9A1-FD7968C6A9EF}"/>
          </ac:picMkLst>
        </pc:picChg>
      </pc:sldChg>
      <pc:sldChg chg="add del">
        <pc:chgData name="Mag Selwa" userId="5dc855b3-2456-4cd0-96ca-6ce2d9ee3cae" providerId="ADAL" clId="{12E3DD27-3296-42A4-815E-6A42887351E2}" dt="2023-10-18T11:17:39.849" v="269"/>
        <pc:sldMkLst>
          <pc:docMk/>
          <pc:sldMk cId="38827204" sldId="1686"/>
        </pc:sldMkLst>
      </pc:sldChg>
      <pc:sldChg chg="del">
        <pc:chgData name="Mag Selwa" userId="5dc855b3-2456-4cd0-96ca-6ce2d9ee3cae" providerId="ADAL" clId="{12E3DD27-3296-42A4-815E-6A42887351E2}" dt="2023-10-18T11:03:05.620" v="66" actId="47"/>
        <pc:sldMkLst>
          <pc:docMk/>
          <pc:sldMk cId="3134921575" sldId="1687"/>
        </pc:sldMkLst>
      </pc:sldChg>
      <pc:sldChg chg="add del">
        <pc:chgData name="Mag Selwa" userId="5dc855b3-2456-4cd0-96ca-6ce2d9ee3cae" providerId="ADAL" clId="{12E3DD27-3296-42A4-815E-6A42887351E2}" dt="2023-10-18T11:18:16.595" v="273"/>
        <pc:sldMkLst>
          <pc:docMk/>
          <pc:sldMk cId="4190624257" sldId="1688"/>
        </pc:sldMkLst>
      </pc:sldChg>
      <pc:sldChg chg="del">
        <pc:chgData name="Mag Selwa" userId="5dc855b3-2456-4cd0-96ca-6ce2d9ee3cae" providerId="ADAL" clId="{12E3DD27-3296-42A4-815E-6A42887351E2}" dt="2023-10-18T11:03:05.620" v="66" actId="47"/>
        <pc:sldMkLst>
          <pc:docMk/>
          <pc:sldMk cId="557652839" sldId="1689"/>
        </pc:sldMkLst>
      </pc:sldChg>
      <pc:sldChg chg="del">
        <pc:chgData name="Mag Selwa" userId="5dc855b3-2456-4cd0-96ca-6ce2d9ee3cae" providerId="ADAL" clId="{12E3DD27-3296-42A4-815E-6A42887351E2}" dt="2023-10-18T11:03:05.620" v="66" actId="47"/>
        <pc:sldMkLst>
          <pc:docMk/>
          <pc:sldMk cId="3632858308" sldId="1690"/>
        </pc:sldMkLst>
      </pc:sldChg>
      <pc:sldChg chg="del">
        <pc:chgData name="Mag Selwa" userId="5dc855b3-2456-4cd0-96ca-6ce2d9ee3cae" providerId="ADAL" clId="{12E3DD27-3296-42A4-815E-6A42887351E2}" dt="2023-10-18T11:03:05.620" v="66" actId="47"/>
        <pc:sldMkLst>
          <pc:docMk/>
          <pc:sldMk cId="600536928" sldId="1691"/>
        </pc:sldMkLst>
      </pc:sldChg>
      <pc:sldChg chg="addSp delSp modSp add mod">
        <pc:chgData name="Mag Selwa" userId="5dc855b3-2456-4cd0-96ca-6ce2d9ee3cae" providerId="ADAL" clId="{12E3DD27-3296-42A4-815E-6A42887351E2}" dt="2023-10-18T11:33:04.802" v="557" actId="1035"/>
        <pc:sldMkLst>
          <pc:docMk/>
          <pc:sldMk cId="2563159830" sldId="1692"/>
        </pc:sldMkLst>
        <pc:spChg chg="add mod">
          <ac:chgData name="Mag Selwa" userId="5dc855b3-2456-4cd0-96ca-6ce2d9ee3cae" providerId="ADAL" clId="{12E3DD27-3296-42A4-815E-6A42887351E2}" dt="2023-10-18T11:32:37.162" v="542" actId="1076"/>
          <ac:spMkLst>
            <pc:docMk/>
            <pc:sldMk cId="2563159830" sldId="1692"/>
            <ac:spMk id="3" creationId="{B861A2A9-4A3A-1EFE-1ED2-A92CA30C01FE}"/>
          </ac:spMkLst>
        </pc:spChg>
        <pc:spChg chg="add mod">
          <ac:chgData name="Mag Selwa" userId="5dc855b3-2456-4cd0-96ca-6ce2d9ee3cae" providerId="ADAL" clId="{12E3DD27-3296-42A4-815E-6A42887351E2}" dt="2023-10-18T11:32:46.032" v="546" actId="1076"/>
          <ac:spMkLst>
            <pc:docMk/>
            <pc:sldMk cId="2563159830" sldId="1692"/>
            <ac:spMk id="6" creationId="{7435A4BF-D0EC-83DD-327F-6603AC1E0135}"/>
          </ac:spMkLst>
        </pc:spChg>
        <pc:spChg chg="add mod">
          <ac:chgData name="Mag Selwa" userId="5dc855b3-2456-4cd0-96ca-6ce2d9ee3cae" providerId="ADAL" clId="{12E3DD27-3296-42A4-815E-6A42887351E2}" dt="2023-10-18T11:32:50.442" v="548" actId="1076"/>
          <ac:spMkLst>
            <pc:docMk/>
            <pc:sldMk cId="2563159830" sldId="1692"/>
            <ac:spMk id="7" creationId="{2F4DF67C-3AB9-9F6B-9295-AA6061D800CD}"/>
          </ac:spMkLst>
        </pc:spChg>
        <pc:spChg chg="add mod">
          <ac:chgData name="Mag Selwa" userId="5dc855b3-2456-4cd0-96ca-6ce2d9ee3cae" providerId="ADAL" clId="{12E3DD27-3296-42A4-815E-6A42887351E2}" dt="2023-10-18T11:32:53.904" v="550" actId="1076"/>
          <ac:spMkLst>
            <pc:docMk/>
            <pc:sldMk cId="2563159830" sldId="1692"/>
            <ac:spMk id="8" creationId="{2248B47B-0E1B-0261-10FB-B36645FD6308}"/>
          </ac:spMkLst>
        </pc:spChg>
        <pc:spChg chg="add mod">
          <ac:chgData name="Mag Selwa" userId="5dc855b3-2456-4cd0-96ca-6ce2d9ee3cae" providerId="ADAL" clId="{12E3DD27-3296-42A4-815E-6A42887351E2}" dt="2023-10-18T11:32:57.202" v="552" actId="1076"/>
          <ac:spMkLst>
            <pc:docMk/>
            <pc:sldMk cId="2563159830" sldId="1692"/>
            <ac:spMk id="9" creationId="{1ED78075-8D16-9CE0-65AE-28F2DB07F5C7}"/>
          </ac:spMkLst>
        </pc:spChg>
        <pc:spChg chg="add mod">
          <ac:chgData name="Mag Selwa" userId="5dc855b3-2456-4cd0-96ca-6ce2d9ee3cae" providerId="ADAL" clId="{12E3DD27-3296-42A4-815E-6A42887351E2}" dt="2023-10-18T11:33:00.752" v="554" actId="1076"/>
          <ac:spMkLst>
            <pc:docMk/>
            <pc:sldMk cId="2563159830" sldId="1692"/>
            <ac:spMk id="10" creationId="{82AB4D63-D893-3E1A-4B26-A38352C6523B}"/>
          </ac:spMkLst>
        </pc:spChg>
        <pc:spChg chg="add mod">
          <ac:chgData name="Mag Selwa" userId="5dc855b3-2456-4cd0-96ca-6ce2d9ee3cae" providerId="ADAL" clId="{12E3DD27-3296-42A4-815E-6A42887351E2}" dt="2023-10-18T11:33:04.802" v="557" actId="1035"/>
          <ac:spMkLst>
            <pc:docMk/>
            <pc:sldMk cId="2563159830" sldId="1692"/>
            <ac:spMk id="11" creationId="{2AF3E056-C9D6-2150-3E9F-03C1FFB3D0B9}"/>
          </ac:spMkLst>
        </pc:spChg>
        <pc:spChg chg="mod">
          <ac:chgData name="Mag Selwa" userId="5dc855b3-2456-4cd0-96ca-6ce2d9ee3cae" providerId="ADAL" clId="{12E3DD27-3296-42A4-815E-6A42887351E2}" dt="2023-10-18T11:32:17.762" v="536" actId="207"/>
          <ac:spMkLst>
            <pc:docMk/>
            <pc:sldMk cId="2563159830" sldId="1692"/>
            <ac:spMk id="31746" creationId="{00000000-0000-0000-0000-000000000000}"/>
          </ac:spMkLst>
        </pc:spChg>
        <pc:picChg chg="add del mod">
          <ac:chgData name="Mag Selwa" userId="5dc855b3-2456-4cd0-96ca-6ce2d9ee3cae" providerId="ADAL" clId="{12E3DD27-3296-42A4-815E-6A42887351E2}" dt="2023-10-18T11:32:41.725" v="544"/>
          <ac:picMkLst>
            <pc:docMk/>
            <pc:sldMk cId="2563159830" sldId="1692"/>
            <ac:picMk id="4" creationId="{853C315B-7A25-008E-88C4-3B4B38117EFC}"/>
          </ac:picMkLst>
        </pc:picChg>
        <pc:picChg chg="mod modCrop">
          <ac:chgData name="Mag Selwa" userId="5dc855b3-2456-4cd0-96ca-6ce2d9ee3cae" providerId="ADAL" clId="{12E3DD27-3296-42A4-815E-6A42887351E2}" dt="2023-10-18T11:32:30.025" v="539" actId="14100"/>
          <ac:picMkLst>
            <pc:docMk/>
            <pc:sldMk cId="2563159830" sldId="1692"/>
            <ac:picMk id="5" creationId="{4788E77B-DEE5-43BF-BE10-014928504355}"/>
          </ac:picMkLst>
        </pc:picChg>
      </pc:sldChg>
      <pc:sldChg chg="del">
        <pc:chgData name="Mag Selwa" userId="5dc855b3-2456-4cd0-96ca-6ce2d9ee3cae" providerId="ADAL" clId="{12E3DD27-3296-42A4-815E-6A42887351E2}" dt="2023-10-18T11:03:05.620" v="66" actId="47"/>
        <pc:sldMkLst>
          <pc:docMk/>
          <pc:sldMk cId="3074401953" sldId="1693"/>
        </pc:sldMkLst>
      </pc:sldChg>
      <pc:sldChg chg="del">
        <pc:chgData name="Mag Selwa" userId="5dc855b3-2456-4cd0-96ca-6ce2d9ee3cae" providerId="ADAL" clId="{12E3DD27-3296-42A4-815E-6A42887351E2}" dt="2023-10-18T11:03:05.620" v="66" actId="47"/>
        <pc:sldMkLst>
          <pc:docMk/>
          <pc:sldMk cId="1945045178" sldId="1694"/>
        </pc:sldMkLst>
      </pc:sldChg>
      <pc:sldChg chg="del">
        <pc:chgData name="Mag Selwa" userId="5dc855b3-2456-4cd0-96ca-6ce2d9ee3cae" providerId="ADAL" clId="{12E3DD27-3296-42A4-815E-6A42887351E2}" dt="2023-10-18T11:03:05.620" v="66" actId="47"/>
        <pc:sldMkLst>
          <pc:docMk/>
          <pc:sldMk cId="2409541799" sldId="1695"/>
        </pc:sldMkLst>
      </pc:sldChg>
      <pc:sldChg chg="del">
        <pc:chgData name="Mag Selwa" userId="5dc855b3-2456-4cd0-96ca-6ce2d9ee3cae" providerId="ADAL" clId="{12E3DD27-3296-42A4-815E-6A42887351E2}" dt="2023-10-18T11:03:05.620" v="66" actId="47"/>
        <pc:sldMkLst>
          <pc:docMk/>
          <pc:sldMk cId="1026535387" sldId="1696"/>
        </pc:sldMkLst>
      </pc:sldChg>
      <pc:sldChg chg="del">
        <pc:chgData name="Mag Selwa" userId="5dc855b3-2456-4cd0-96ca-6ce2d9ee3cae" providerId="ADAL" clId="{12E3DD27-3296-42A4-815E-6A42887351E2}" dt="2023-10-18T11:03:05.620" v="66" actId="47"/>
        <pc:sldMkLst>
          <pc:docMk/>
          <pc:sldMk cId="3399426419" sldId="1697"/>
        </pc:sldMkLst>
      </pc:sldChg>
      <pc:sldChg chg="del">
        <pc:chgData name="Mag Selwa" userId="5dc855b3-2456-4cd0-96ca-6ce2d9ee3cae" providerId="ADAL" clId="{12E3DD27-3296-42A4-815E-6A42887351E2}" dt="2023-10-18T11:03:05.620" v="66" actId="47"/>
        <pc:sldMkLst>
          <pc:docMk/>
          <pc:sldMk cId="2074158629" sldId="1698"/>
        </pc:sldMkLst>
      </pc:sldChg>
      <pc:sldChg chg="del">
        <pc:chgData name="Mag Selwa" userId="5dc855b3-2456-4cd0-96ca-6ce2d9ee3cae" providerId="ADAL" clId="{12E3DD27-3296-42A4-815E-6A42887351E2}" dt="2023-10-18T11:03:05.620" v="66" actId="47"/>
        <pc:sldMkLst>
          <pc:docMk/>
          <pc:sldMk cId="1347368804" sldId="1699"/>
        </pc:sldMkLst>
      </pc:sldChg>
      <pc:sldChg chg="del">
        <pc:chgData name="Mag Selwa" userId="5dc855b3-2456-4cd0-96ca-6ce2d9ee3cae" providerId="ADAL" clId="{12E3DD27-3296-42A4-815E-6A42887351E2}" dt="2023-10-18T11:03:05.620" v="66" actId="47"/>
        <pc:sldMkLst>
          <pc:docMk/>
          <pc:sldMk cId="1427739633" sldId="1700"/>
        </pc:sldMkLst>
      </pc:sldChg>
      <pc:sldChg chg="del">
        <pc:chgData name="Mag Selwa" userId="5dc855b3-2456-4cd0-96ca-6ce2d9ee3cae" providerId="ADAL" clId="{12E3DD27-3296-42A4-815E-6A42887351E2}" dt="2023-10-18T11:03:05.620" v="66" actId="47"/>
        <pc:sldMkLst>
          <pc:docMk/>
          <pc:sldMk cId="1441104094" sldId="1701"/>
        </pc:sldMkLst>
      </pc:sldChg>
      <pc:sldChg chg="del">
        <pc:chgData name="Mag Selwa" userId="5dc855b3-2456-4cd0-96ca-6ce2d9ee3cae" providerId="ADAL" clId="{12E3DD27-3296-42A4-815E-6A42887351E2}" dt="2023-10-18T11:03:05.620" v="66" actId="47"/>
        <pc:sldMkLst>
          <pc:docMk/>
          <pc:sldMk cId="1887944482" sldId="1702"/>
        </pc:sldMkLst>
      </pc:sldChg>
      <pc:sldChg chg="del">
        <pc:chgData name="Mag Selwa" userId="5dc855b3-2456-4cd0-96ca-6ce2d9ee3cae" providerId="ADAL" clId="{12E3DD27-3296-42A4-815E-6A42887351E2}" dt="2023-10-18T11:03:05.620" v="66" actId="47"/>
        <pc:sldMkLst>
          <pc:docMk/>
          <pc:sldMk cId="1540056703" sldId="1703"/>
        </pc:sldMkLst>
      </pc:sldChg>
      <pc:sldChg chg="del">
        <pc:chgData name="Mag Selwa" userId="5dc855b3-2456-4cd0-96ca-6ce2d9ee3cae" providerId="ADAL" clId="{12E3DD27-3296-42A4-815E-6A42887351E2}" dt="2023-10-18T11:03:05.620" v="66" actId="47"/>
        <pc:sldMkLst>
          <pc:docMk/>
          <pc:sldMk cId="1004479239" sldId="1704"/>
        </pc:sldMkLst>
      </pc:sldChg>
      <pc:sldChg chg="del">
        <pc:chgData name="Mag Selwa" userId="5dc855b3-2456-4cd0-96ca-6ce2d9ee3cae" providerId="ADAL" clId="{12E3DD27-3296-42A4-815E-6A42887351E2}" dt="2023-10-18T11:03:05.620" v="66" actId="47"/>
        <pc:sldMkLst>
          <pc:docMk/>
          <pc:sldMk cId="584445424" sldId="1705"/>
        </pc:sldMkLst>
      </pc:sldChg>
      <pc:sldChg chg="del">
        <pc:chgData name="Mag Selwa" userId="5dc855b3-2456-4cd0-96ca-6ce2d9ee3cae" providerId="ADAL" clId="{12E3DD27-3296-42A4-815E-6A42887351E2}" dt="2023-10-18T11:03:05.620" v="66" actId="47"/>
        <pc:sldMkLst>
          <pc:docMk/>
          <pc:sldMk cId="1071558585" sldId="1706"/>
        </pc:sldMkLst>
      </pc:sldChg>
      <pc:sldChg chg="del">
        <pc:chgData name="Mag Selwa" userId="5dc855b3-2456-4cd0-96ca-6ce2d9ee3cae" providerId="ADAL" clId="{12E3DD27-3296-42A4-815E-6A42887351E2}" dt="2023-10-18T11:03:05.620" v="66" actId="47"/>
        <pc:sldMkLst>
          <pc:docMk/>
          <pc:sldMk cId="3158447770" sldId="1707"/>
        </pc:sldMkLst>
      </pc:sldChg>
      <pc:sldChg chg="del">
        <pc:chgData name="Mag Selwa" userId="5dc855b3-2456-4cd0-96ca-6ce2d9ee3cae" providerId="ADAL" clId="{12E3DD27-3296-42A4-815E-6A42887351E2}" dt="2023-10-18T11:03:05.620" v="66" actId="47"/>
        <pc:sldMkLst>
          <pc:docMk/>
          <pc:sldMk cId="3508574132" sldId="1708"/>
        </pc:sldMkLst>
      </pc:sldChg>
      <pc:sldChg chg="del">
        <pc:chgData name="Mag Selwa" userId="5dc855b3-2456-4cd0-96ca-6ce2d9ee3cae" providerId="ADAL" clId="{12E3DD27-3296-42A4-815E-6A42887351E2}" dt="2023-10-18T11:03:05.620" v="66" actId="47"/>
        <pc:sldMkLst>
          <pc:docMk/>
          <pc:sldMk cId="1067782197" sldId="1709"/>
        </pc:sldMkLst>
      </pc:sldChg>
      <pc:sldChg chg="del">
        <pc:chgData name="Mag Selwa" userId="5dc855b3-2456-4cd0-96ca-6ce2d9ee3cae" providerId="ADAL" clId="{12E3DD27-3296-42A4-815E-6A42887351E2}" dt="2023-10-18T11:03:05.620" v="66" actId="47"/>
        <pc:sldMkLst>
          <pc:docMk/>
          <pc:sldMk cId="1696621605" sldId="1710"/>
        </pc:sldMkLst>
      </pc:sldChg>
      <pc:sldChg chg="del">
        <pc:chgData name="Mag Selwa" userId="5dc855b3-2456-4cd0-96ca-6ce2d9ee3cae" providerId="ADAL" clId="{12E3DD27-3296-42A4-815E-6A42887351E2}" dt="2023-10-18T11:03:05.620" v="66" actId="47"/>
        <pc:sldMkLst>
          <pc:docMk/>
          <pc:sldMk cId="3520627582" sldId="1711"/>
        </pc:sldMkLst>
      </pc:sldChg>
      <pc:sldChg chg="del">
        <pc:chgData name="Mag Selwa" userId="5dc855b3-2456-4cd0-96ca-6ce2d9ee3cae" providerId="ADAL" clId="{12E3DD27-3296-42A4-815E-6A42887351E2}" dt="2023-10-18T11:03:05.620" v="66" actId="47"/>
        <pc:sldMkLst>
          <pc:docMk/>
          <pc:sldMk cId="3159776034" sldId="1712"/>
        </pc:sldMkLst>
      </pc:sldChg>
      <pc:sldChg chg="del">
        <pc:chgData name="Mag Selwa" userId="5dc855b3-2456-4cd0-96ca-6ce2d9ee3cae" providerId="ADAL" clId="{12E3DD27-3296-42A4-815E-6A42887351E2}" dt="2023-10-18T11:03:05.620" v="66" actId="47"/>
        <pc:sldMkLst>
          <pc:docMk/>
          <pc:sldMk cId="527963231" sldId="1713"/>
        </pc:sldMkLst>
      </pc:sldChg>
      <pc:sldChg chg="del">
        <pc:chgData name="Mag Selwa" userId="5dc855b3-2456-4cd0-96ca-6ce2d9ee3cae" providerId="ADAL" clId="{12E3DD27-3296-42A4-815E-6A42887351E2}" dt="2023-10-18T11:03:05.620" v="66" actId="47"/>
        <pc:sldMkLst>
          <pc:docMk/>
          <pc:sldMk cId="2074685505" sldId="1714"/>
        </pc:sldMkLst>
      </pc:sldChg>
      <pc:sldChg chg="del">
        <pc:chgData name="Mag Selwa" userId="5dc855b3-2456-4cd0-96ca-6ce2d9ee3cae" providerId="ADAL" clId="{12E3DD27-3296-42A4-815E-6A42887351E2}" dt="2023-10-18T11:03:05.620" v="66" actId="47"/>
        <pc:sldMkLst>
          <pc:docMk/>
          <pc:sldMk cId="4237391539" sldId="1715"/>
        </pc:sldMkLst>
      </pc:sldChg>
      <pc:sldChg chg="del">
        <pc:chgData name="Mag Selwa" userId="5dc855b3-2456-4cd0-96ca-6ce2d9ee3cae" providerId="ADAL" clId="{12E3DD27-3296-42A4-815E-6A42887351E2}" dt="2023-10-18T11:03:05.620" v="66" actId="47"/>
        <pc:sldMkLst>
          <pc:docMk/>
          <pc:sldMk cId="3229221086" sldId="1716"/>
        </pc:sldMkLst>
      </pc:sldChg>
      <pc:sldChg chg="del">
        <pc:chgData name="Mag Selwa" userId="5dc855b3-2456-4cd0-96ca-6ce2d9ee3cae" providerId="ADAL" clId="{12E3DD27-3296-42A4-815E-6A42887351E2}" dt="2023-10-18T11:03:05.620" v="66" actId="47"/>
        <pc:sldMkLst>
          <pc:docMk/>
          <pc:sldMk cId="3563101070" sldId="1717"/>
        </pc:sldMkLst>
      </pc:sldChg>
      <pc:sldChg chg="del">
        <pc:chgData name="Mag Selwa" userId="5dc855b3-2456-4cd0-96ca-6ce2d9ee3cae" providerId="ADAL" clId="{12E3DD27-3296-42A4-815E-6A42887351E2}" dt="2023-10-18T11:03:05.620" v="66" actId="47"/>
        <pc:sldMkLst>
          <pc:docMk/>
          <pc:sldMk cId="871063398" sldId="1718"/>
        </pc:sldMkLst>
      </pc:sldChg>
      <pc:sldChg chg="del">
        <pc:chgData name="Mag Selwa" userId="5dc855b3-2456-4cd0-96ca-6ce2d9ee3cae" providerId="ADAL" clId="{12E3DD27-3296-42A4-815E-6A42887351E2}" dt="2023-10-18T11:03:05.620" v="66" actId="47"/>
        <pc:sldMkLst>
          <pc:docMk/>
          <pc:sldMk cId="3230599645" sldId="1719"/>
        </pc:sldMkLst>
      </pc:sldChg>
      <pc:sldChg chg="del">
        <pc:chgData name="Mag Selwa" userId="5dc855b3-2456-4cd0-96ca-6ce2d9ee3cae" providerId="ADAL" clId="{12E3DD27-3296-42A4-815E-6A42887351E2}" dt="2023-10-18T11:03:05.620" v="66" actId="47"/>
        <pc:sldMkLst>
          <pc:docMk/>
          <pc:sldMk cId="3216036233" sldId="1720"/>
        </pc:sldMkLst>
      </pc:sldChg>
      <pc:sldChg chg="del">
        <pc:chgData name="Mag Selwa" userId="5dc855b3-2456-4cd0-96ca-6ce2d9ee3cae" providerId="ADAL" clId="{12E3DD27-3296-42A4-815E-6A42887351E2}" dt="2023-10-18T11:03:05.620" v="66" actId="47"/>
        <pc:sldMkLst>
          <pc:docMk/>
          <pc:sldMk cId="2521256896" sldId="1721"/>
        </pc:sldMkLst>
      </pc:sldChg>
      <pc:sldChg chg="del">
        <pc:chgData name="Mag Selwa" userId="5dc855b3-2456-4cd0-96ca-6ce2d9ee3cae" providerId="ADAL" clId="{12E3DD27-3296-42A4-815E-6A42887351E2}" dt="2023-10-18T11:03:05.620" v="66" actId="47"/>
        <pc:sldMkLst>
          <pc:docMk/>
          <pc:sldMk cId="3174785957" sldId="1722"/>
        </pc:sldMkLst>
      </pc:sldChg>
      <pc:sldChg chg="del">
        <pc:chgData name="Mag Selwa" userId="5dc855b3-2456-4cd0-96ca-6ce2d9ee3cae" providerId="ADAL" clId="{12E3DD27-3296-42A4-815E-6A42887351E2}" dt="2023-10-18T11:03:05.620" v="66" actId="47"/>
        <pc:sldMkLst>
          <pc:docMk/>
          <pc:sldMk cId="1097233667" sldId="1723"/>
        </pc:sldMkLst>
      </pc:sldChg>
      <pc:sldChg chg="del">
        <pc:chgData name="Mag Selwa" userId="5dc855b3-2456-4cd0-96ca-6ce2d9ee3cae" providerId="ADAL" clId="{12E3DD27-3296-42A4-815E-6A42887351E2}" dt="2023-10-18T11:03:05.620" v="66" actId="47"/>
        <pc:sldMkLst>
          <pc:docMk/>
          <pc:sldMk cId="499616037" sldId="1724"/>
        </pc:sldMkLst>
      </pc:sldChg>
      <pc:sldChg chg="del">
        <pc:chgData name="Mag Selwa" userId="5dc855b3-2456-4cd0-96ca-6ce2d9ee3cae" providerId="ADAL" clId="{12E3DD27-3296-42A4-815E-6A42887351E2}" dt="2023-10-18T11:03:05.620" v="66" actId="47"/>
        <pc:sldMkLst>
          <pc:docMk/>
          <pc:sldMk cId="1142273335" sldId="1725"/>
        </pc:sldMkLst>
      </pc:sldChg>
      <pc:sldChg chg="del">
        <pc:chgData name="Mag Selwa" userId="5dc855b3-2456-4cd0-96ca-6ce2d9ee3cae" providerId="ADAL" clId="{12E3DD27-3296-42A4-815E-6A42887351E2}" dt="2023-10-18T11:03:05.620" v="66" actId="47"/>
        <pc:sldMkLst>
          <pc:docMk/>
          <pc:sldMk cId="2962912715" sldId="1726"/>
        </pc:sldMkLst>
      </pc:sldChg>
      <pc:sldChg chg="del">
        <pc:chgData name="Mag Selwa" userId="5dc855b3-2456-4cd0-96ca-6ce2d9ee3cae" providerId="ADAL" clId="{12E3DD27-3296-42A4-815E-6A42887351E2}" dt="2023-10-18T11:03:05.620" v="66" actId="47"/>
        <pc:sldMkLst>
          <pc:docMk/>
          <pc:sldMk cId="2273602693" sldId="1727"/>
        </pc:sldMkLst>
      </pc:sldChg>
      <pc:sldChg chg="del">
        <pc:chgData name="Mag Selwa" userId="5dc855b3-2456-4cd0-96ca-6ce2d9ee3cae" providerId="ADAL" clId="{12E3DD27-3296-42A4-815E-6A42887351E2}" dt="2023-10-18T11:03:05.620" v="66" actId="47"/>
        <pc:sldMkLst>
          <pc:docMk/>
          <pc:sldMk cId="895605929" sldId="1728"/>
        </pc:sldMkLst>
      </pc:sldChg>
      <pc:sldChg chg="del">
        <pc:chgData name="Mag Selwa" userId="5dc855b3-2456-4cd0-96ca-6ce2d9ee3cae" providerId="ADAL" clId="{12E3DD27-3296-42A4-815E-6A42887351E2}" dt="2023-10-18T11:03:05.620" v="66" actId="47"/>
        <pc:sldMkLst>
          <pc:docMk/>
          <pc:sldMk cId="2820312479" sldId="1729"/>
        </pc:sldMkLst>
      </pc:sldChg>
      <pc:sldChg chg="del">
        <pc:chgData name="Mag Selwa" userId="5dc855b3-2456-4cd0-96ca-6ce2d9ee3cae" providerId="ADAL" clId="{12E3DD27-3296-42A4-815E-6A42887351E2}" dt="2023-10-18T11:03:05.620" v="66" actId="47"/>
        <pc:sldMkLst>
          <pc:docMk/>
          <pc:sldMk cId="4019864410" sldId="1744"/>
        </pc:sldMkLst>
      </pc:sldChg>
      <pc:sldChg chg="del">
        <pc:chgData name="Mag Selwa" userId="5dc855b3-2456-4cd0-96ca-6ce2d9ee3cae" providerId="ADAL" clId="{12E3DD27-3296-42A4-815E-6A42887351E2}" dt="2023-10-18T11:03:05.620" v="66" actId="47"/>
        <pc:sldMkLst>
          <pc:docMk/>
          <pc:sldMk cId="2189349084" sldId="1745"/>
        </pc:sldMkLst>
      </pc:sldChg>
      <pc:sldChg chg="del">
        <pc:chgData name="Mag Selwa" userId="5dc855b3-2456-4cd0-96ca-6ce2d9ee3cae" providerId="ADAL" clId="{12E3DD27-3296-42A4-815E-6A42887351E2}" dt="2023-10-18T11:03:05.620" v="66" actId="47"/>
        <pc:sldMkLst>
          <pc:docMk/>
          <pc:sldMk cId="4189123965" sldId="1746"/>
        </pc:sldMkLst>
      </pc:sldChg>
      <pc:sldChg chg="del">
        <pc:chgData name="Mag Selwa" userId="5dc855b3-2456-4cd0-96ca-6ce2d9ee3cae" providerId="ADAL" clId="{12E3DD27-3296-42A4-815E-6A42887351E2}" dt="2023-10-18T11:03:05.620" v="66" actId="47"/>
        <pc:sldMkLst>
          <pc:docMk/>
          <pc:sldMk cId="1786170064" sldId="1747"/>
        </pc:sldMkLst>
      </pc:sldChg>
      <pc:sldChg chg="del">
        <pc:chgData name="Mag Selwa" userId="5dc855b3-2456-4cd0-96ca-6ce2d9ee3cae" providerId="ADAL" clId="{12E3DD27-3296-42A4-815E-6A42887351E2}" dt="2023-10-18T11:03:05.620" v="66" actId="47"/>
        <pc:sldMkLst>
          <pc:docMk/>
          <pc:sldMk cId="1065056205" sldId="1748"/>
        </pc:sldMkLst>
      </pc:sldChg>
      <pc:sldChg chg="del">
        <pc:chgData name="Mag Selwa" userId="5dc855b3-2456-4cd0-96ca-6ce2d9ee3cae" providerId="ADAL" clId="{12E3DD27-3296-42A4-815E-6A42887351E2}" dt="2023-10-18T11:03:05.620" v="66" actId="47"/>
        <pc:sldMkLst>
          <pc:docMk/>
          <pc:sldMk cId="2862861091" sldId="1749"/>
        </pc:sldMkLst>
      </pc:sldChg>
      <pc:sldChg chg="del">
        <pc:chgData name="Mag Selwa" userId="5dc855b3-2456-4cd0-96ca-6ce2d9ee3cae" providerId="ADAL" clId="{12E3DD27-3296-42A4-815E-6A42887351E2}" dt="2023-10-18T11:03:05.620" v="66" actId="47"/>
        <pc:sldMkLst>
          <pc:docMk/>
          <pc:sldMk cId="1275376363" sldId="1750"/>
        </pc:sldMkLst>
      </pc:sldChg>
      <pc:sldChg chg="del">
        <pc:chgData name="Mag Selwa" userId="5dc855b3-2456-4cd0-96ca-6ce2d9ee3cae" providerId="ADAL" clId="{12E3DD27-3296-42A4-815E-6A42887351E2}" dt="2023-10-18T11:03:05.620" v="66" actId="47"/>
        <pc:sldMkLst>
          <pc:docMk/>
          <pc:sldMk cId="11930400" sldId="1751"/>
        </pc:sldMkLst>
      </pc:sldChg>
      <pc:sldChg chg="del">
        <pc:chgData name="Mag Selwa" userId="5dc855b3-2456-4cd0-96ca-6ce2d9ee3cae" providerId="ADAL" clId="{12E3DD27-3296-42A4-815E-6A42887351E2}" dt="2023-10-18T11:03:05.620" v="66" actId="47"/>
        <pc:sldMkLst>
          <pc:docMk/>
          <pc:sldMk cId="3652294462" sldId="1752"/>
        </pc:sldMkLst>
      </pc:sldChg>
      <pc:sldChg chg="del">
        <pc:chgData name="Mag Selwa" userId="5dc855b3-2456-4cd0-96ca-6ce2d9ee3cae" providerId="ADAL" clId="{12E3DD27-3296-42A4-815E-6A42887351E2}" dt="2023-10-18T11:03:05.620" v="66" actId="47"/>
        <pc:sldMkLst>
          <pc:docMk/>
          <pc:sldMk cId="438603898" sldId="1753"/>
        </pc:sldMkLst>
      </pc:sldChg>
      <pc:sldChg chg="del">
        <pc:chgData name="Mag Selwa" userId="5dc855b3-2456-4cd0-96ca-6ce2d9ee3cae" providerId="ADAL" clId="{12E3DD27-3296-42A4-815E-6A42887351E2}" dt="2023-10-18T11:03:05.620" v="66" actId="47"/>
        <pc:sldMkLst>
          <pc:docMk/>
          <pc:sldMk cId="332148439" sldId="1754"/>
        </pc:sldMkLst>
      </pc:sldChg>
      <pc:sldChg chg="del">
        <pc:chgData name="Mag Selwa" userId="5dc855b3-2456-4cd0-96ca-6ce2d9ee3cae" providerId="ADAL" clId="{12E3DD27-3296-42A4-815E-6A42887351E2}" dt="2023-10-18T11:03:05.620" v="66" actId="47"/>
        <pc:sldMkLst>
          <pc:docMk/>
          <pc:sldMk cId="1770333017" sldId="1755"/>
        </pc:sldMkLst>
      </pc:sldChg>
      <pc:sldChg chg="del">
        <pc:chgData name="Mag Selwa" userId="5dc855b3-2456-4cd0-96ca-6ce2d9ee3cae" providerId="ADAL" clId="{12E3DD27-3296-42A4-815E-6A42887351E2}" dt="2023-10-18T11:03:05.620" v="66" actId="47"/>
        <pc:sldMkLst>
          <pc:docMk/>
          <pc:sldMk cId="543976418" sldId="1756"/>
        </pc:sldMkLst>
      </pc:sldChg>
      <pc:sldChg chg="del">
        <pc:chgData name="Mag Selwa" userId="5dc855b3-2456-4cd0-96ca-6ce2d9ee3cae" providerId="ADAL" clId="{12E3DD27-3296-42A4-815E-6A42887351E2}" dt="2023-10-18T11:03:05.620" v="66" actId="47"/>
        <pc:sldMkLst>
          <pc:docMk/>
          <pc:sldMk cId="2619510040" sldId="1757"/>
        </pc:sldMkLst>
      </pc:sldChg>
      <pc:sldChg chg="del">
        <pc:chgData name="Mag Selwa" userId="5dc855b3-2456-4cd0-96ca-6ce2d9ee3cae" providerId="ADAL" clId="{12E3DD27-3296-42A4-815E-6A42887351E2}" dt="2023-10-18T11:03:05.620" v="66" actId="47"/>
        <pc:sldMkLst>
          <pc:docMk/>
          <pc:sldMk cId="3426932254" sldId="1758"/>
        </pc:sldMkLst>
      </pc:sldChg>
      <pc:sldChg chg="del">
        <pc:chgData name="Mag Selwa" userId="5dc855b3-2456-4cd0-96ca-6ce2d9ee3cae" providerId="ADAL" clId="{12E3DD27-3296-42A4-815E-6A42887351E2}" dt="2023-10-18T11:03:05.620" v="66" actId="47"/>
        <pc:sldMkLst>
          <pc:docMk/>
          <pc:sldMk cId="3882114640" sldId="1759"/>
        </pc:sldMkLst>
      </pc:sldChg>
      <pc:sldChg chg="del">
        <pc:chgData name="Mag Selwa" userId="5dc855b3-2456-4cd0-96ca-6ce2d9ee3cae" providerId="ADAL" clId="{12E3DD27-3296-42A4-815E-6A42887351E2}" dt="2023-10-18T11:03:05.620" v="66" actId="47"/>
        <pc:sldMkLst>
          <pc:docMk/>
          <pc:sldMk cId="318106625" sldId="1760"/>
        </pc:sldMkLst>
      </pc:sldChg>
      <pc:sldChg chg="del">
        <pc:chgData name="Mag Selwa" userId="5dc855b3-2456-4cd0-96ca-6ce2d9ee3cae" providerId="ADAL" clId="{12E3DD27-3296-42A4-815E-6A42887351E2}" dt="2023-10-18T11:03:05.620" v="66" actId="47"/>
        <pc:sldMkLst>
          <pc:docMk/>
          <pc:sldMk cId="236883996" sldId="1761"/>
        </pc:sldMkLst>
      </pc:sldChg>
      <pc:sldChg chg="del">
        <pc:chgData name="Mag Selwa" userId="5dc855b3-2456-4cd0-96ca-6ce2d9ee3cae" providerId="ADAL" clId="{12E3DD27-3296-42A4-815E-6A42887351E2}" dt="2023-10-18T11:03:05.620" v="66" actId="47"/>
        <pc:sldMkLst>
          <pc:docMk/>
          <pc:sldMk cId="4219878485" sldId="1762"/>
        </pc:sldMkLst>
      </pc:sldChg>
      <pc:sldChg chg="del">
        <pc:chgData name="Mag Selwa" userId="5dc855b3-2456-4cd0-96ca-6ce2d9ee3cae" providerId="ADAL" clId="{12E3DD27-3296-42A4-815E-6A42887351E2}" dt="2023-10-18T11:03:05.620" v="66" actId="47"/>
        <pc:sldMkLst>
          <pc:docMk/>
          <pc:sldMk cId="2077187698" sldId="1763"/>
        </pc:sldMkLst>
      </pc:sldChg>
      <pc:sldChg chg="del">
        <pc:chgData name="Mag Selwa" userId="5dc855b3-2456-4cd0-96ca-6ce2d9ee3cae" providerId="ADAL" clId="{12E3DD27-3296-42A4-815E-6A42887351E2}" dt="2023-10-18T11:03:05.620" v="66" actId="47"/>
        <pc:sldMkLst>
          <pc:docMk/>
          <pc:sldMk cId="259193725" sldId="1764"/>
        </pc:sldMkLst>
      </pc:sldChg>
      <pc:sldChg chg="del">
        <pc:chgData name="Mag Selwa" userId="5dc855b3-2456-4cd0-96ca-6ce2d9ee3cae" providerId="ADAL" clId="{12E3DD27-3296-42A4-815E-6A42887351E2}" dt="2023-10-18T11:03:05.620" v="66" actId="47"/>
        <pc:sldMkLst>
          <pc:docMk/>
          <pc:sldMk cId="1892040639" sldId="1765"/>
        </pc:sldMkLst>
      </pc:sldChg>
      <pc:sldChg chg="del">
        <pc:chgData name="Mag Selwa" userId="5dc855b3-2456-4cd0-96ca-6ce2d9ee3cae" providerId="ADAL" clId="{12E3DD27-3296-42A4-815E-6A42887351E2}" dt="2023-10-18T11:03:05.620" v="66" actId="47"/>
        <pc:sldMkLst>
          <pc:docMk/>
          <pc:sldMk cId="2049225693" sldId="1766"/>
        </pc:sldMkLst>
      </pc:sldChg>
      <pc:sldChg chg="del">
        <pc:chgData name="Mag Selwa" userId="5dc855b3-2456-4cd0-96ca-6ce2d9ee3cae" providerId="ADAL" clId="{12E3DD27-3296-42A4-815E-6A42887351E2}" dt="2023-10-18T11:03:05.620" v="66" actId="47"/>
        <pc:sldMkLst>
          <pc:docMk/>
          <pc:sldMk cId="1917996655" sldId="1767"/>
        </pc:sldMkLst>
      </pc:sldChg>
      <pc:sldChg chg="del">
        <pc:chgData name="Mag Selwa" userId="5dc855b3-2456-4cd0-96ca-6ce2d9ee3cae" providerId="ADAL" clId="{12E3DD27-3296-42A4-815E-6A42887351E2}" dt="2023-10-18T11:03:05.620" v="66" actId="47"/>
        <pc:sldMkLst>
          <pc:docMk/>
          <pc:sldMk cId="3113723297" sldId="1768"/>
        </pc:sldMkLst>
      </pc:sldChg>
      <pc:sldChg chg="del">
        <pc:chgData name="Mag Selwa" userId="5dc855b3-2456-4cd0-96ca-6ce2d9ee3cae" providerId="ADAL" clId="{12E3DD27-3296-42A4-815E-6A42887351E2}" dt="2023-10-18T11:03:05.620" v="66" actId="47"/>
        <pc:sldMkLst>
          <pc:docMk/>
          <pc:sldMk cId="2610635386" sldId="1769"/>
        </pc:sldMkLst>
      </pc:sldChg>
      <pc:sldChg chg="del">
        <pc:chgData name="Mag Selwa" userId="5dc855b3-2456-4cd0-96ca-6ce2d9ee3cae" providerId="ADAL" clId="{12E3DD27-3296-42A4-815E-6A42887351E2}" dt="2023-10-18T11:03:05.620" v="66" actId="47"/>
        <pc:sldMkLst>
          <pc:docMk/>
          <pc:sldMk cId="1268037876" sldId="1770"/>
        </pc:sldMkLst>
      </pc:sldChg>
      <pc:sldChg chg="del">
        <pc:chgData name="Mag Selwa" userId="5dc855b3-2456-4cd0-96ca-6ce2d9ee3cae" providerId="ADAL" clId="{12E3DD27-3296-42A4-815E-6A42887351E2}" dt="2023-10-18T11:03:05.620" v="66" actId="47"/>
        <pc:sldMkLst>
          <pc:docMk/>
          <pc:sldMk cId="2104069988" sldId="1771"/>
        </pc:sldMkLst>
      </pc:sldChg>
      <pc:sldChg chg="del">
        <pc:chgData name="Mag Selwa" userId="5dc855b3-2456-4cd0-96ca-6ce2d9ee3cae" providerId="ADAL" clId="{12E3DD27-3296-42A4-815E-6A42887351E2}" dt="2023-10-18T11:03:05.620" v="66" actId="47"/>
        <pc:sldMkLst>
          <pc:docMk/>
          <pc:sldMk cId="1741214663" sldId="1772"/>
        </pc:sldMkLst>
      </pc:sldChg>
      <pc:sldChg chg="del">
        <pc:chgData name="Mag Selwa" userId="5dc855b3-2456-4cd0-96ca-6ce2d9ee3cae" providerId="ADAL" clId="{12E3DD27-3296-42A4-815E-6A42887351E2}" dt="2023-10-18T11:03:05.620" v="66" actId="47"/>
        <pc:sldMkLst>
          <pc:docMk/>
          <pc:sldMk cId="322334607" sldId="1773"/>
        </pc:sldMkLst>
      </pc:sldChg>
      <pc:sldChg chg="del">
        <pc:chgData name="Mag Selwa" userId="5dc855b3-2456-4cd0-96ca-6ce2d9ee3cae" providerId="ADAL" clId="{12E3DD27-3296-42A4-815E-6A42887351E2}" dt="2023-10-18T11:03:05.620" v="66" actId="47"/>
        <pc:sldMkLst>
          <pc:docMk/>
          <pc:sldMk cId="4133040823" sldId="1774"/>
        </pc:sldMkLst>
      </pc:sldChg>
      <pc:sldChg chg="del">
        <pc:chgData name="Mag Selwa" userId="5dc855b3-2456-4cd0-96ca-6ce2d9ee3cae" providerId="ADAL" clId="{12E3DD27-3296-42A4-815E-6A42887351E2}" dt="2023-10-18T11:03:05.620" v="66" actId="47"/>
        <pc:sldMkLst>
          <pc:docMk/>
          <pc:sldMk cId="2273395675" sldId="1777"/>
        </pc:sldMkLst>
      </pc:sldChg>
      <pc:sldChg chg="del">
        <pc:chgData name="Mag Selwa" userId="5dc855b3-2456-4cd0-96ca-6ce2d9ee3cae" providerId="ADAL" clId="{12E3DD27-3296-42A4-815E-6A42887351E2}" dt="2023-10-18T11:03:05.620" v="66" actId="47"/>
        <pc:sldMkLst>
          <pc:docMk/>
          <pc:sldMk cId="985725174" sldId="1778"/>
        </pc:sldMkLst>
      </pc:sldChg>
      <pc:sldChg chg="del">
        <pc:chgData name="Mag Selwa" userId="5dc855b3-2456-4cd0-96ca-6ce2d9ee3cae" providerId="ADAL" clId="{12E3DD27-3296-42A4-815E-6A42887351E2}" dt="2023-10-18T11:03:05.620" v="66" actId="47"/>
        <pc:sldMkLst>
          <pc:docMk/>
          <pc:sldMk cId="1228856404" sldId="1779"/>
        </pc:sldMkLst>
      </pc:sldChg>
      <pc:sldChg chg="del">
        <pc:chgData name="Mag Selwa" userId="5dc855b3-2456-4cd0-96ca-6ce2d9ee3cae" providerId="ADAL" clId="{12E3DD27-3296-42A4-815E-6A42887351E2}" dt="2023-10-18T11:03:05.620" v="66" actId="47"/>
        <pc:sldMkLst>
          <pc:docMk/>
          <pc:sldMk cId="3256296153" sldId="1780"/>
        </pc:sldMkLst>
      </pc:sldChg>
      <pc:sldChg chg="del">
        <pc:chgData name="Mag Selwa" userId="5dc855b3-2456-4cd0-96ca-6ce2d9ee3cae" providerId="ADAL" clId="{12E3DD27-3296-42A4-815E-6A42887351E2}" dt="2023-10-18T11:03:05.620" v="66" actId="47"/>
        <pc:sldMkLst>
          <pc:docMk/>
          <pc:sldMk cId="3136571404" sldId="1781"/>
        </pc:sldMkLst>
      </pc:sldChg>
      <pc:sldChg chg="del">
        <pc:chgData name="Mag Selwa" userId="5dc855b3-2456-4cd0-96ca-6ce2d9ee3cae" providerId="ADAL" clId="{12E3DD27-3296-42A4-815E-6A42887351E2}" dt="2023-10-18T11:03:05.620" v="66" actId="47"/>
        <pc:sldMkLst>
          <pc:docMk/>
          <pc:sldMk cId="3145669777" sldId="1782"/>
        </pc:sldMkLst>
      </pc:sldChg>
      <pc:sldChg chg="del">
        <pc:chgData name="Mag Selwa" userId="5dc855b3-2456-4cd0-96ca-6ce2d9ee3cae" providerId="ADAL" clId="{12E3DD27-3296-42A4-815E-6A42887351E2}" dt="2023-10-18T11:03:05.620" v="66" actId="47"/>
        <pc:sldMkLst>
          <pc:docMk/>
          <pc:sldMk cId="1876213296" sldId="1783"/>
        </pc:sldMkLst>
      </pc:sldChg>
      <pc:sldChg chg="del">
        <pc:chgData name="Mag Selwa" userId="5dc855b3-2456-4cd0-96ca-6ce2d9ee3cae" providerId="ADAL" clId="{12E3DD27-3296-42A4-815E-6A42887351E2}" dt="2023-10-18T11:03:05.620" v="66" actId="47"/>
        <pc:sldMkLst>
          <pc:docMk/>
          <pc:sldMk cId="1953712247" sldId="1784"/>
        </pc:sldMkLst>
      </pc:sldChg>
      <pc:sldChg chg="del">
        <pc:chgData name="Mag Selwa" userId="5dc855b3-2456-4cd0-96ca-6ce2d9ee3cae" providerId="ADAL" clId="{12E3DD27-3296-42A4-815E-6A42887351E2}" dt="2023-10-18T11:03:05.620" v="66" actId="47"/>
        <pc:sldMkLst>
          <pc:docMk/>
          <pc:sldMk cId="157200837" sldId="1785"/>
        </pc:sldMkLst>
      </pc:sldChg>
      <pc:sldChg chg="del">
        <pc:chgData name="Mag Selwa" userId="5dc855b3-2456-4cd0-96ca-6ce2d9ee3cae" providerId="ADAL" clId="{12E3DD27-3296-42A4-815E-6A42887351E2}" dt="2023-10-18T11:03:05.620" v="66" actId="47"/>
        <pc:sldMkLst>
          <pc:docMk/>
          <pc:sldMk cId="26024085" sldId="1786"/>
        </pc:sldMkLst>
      </pc:sldChg>
      <pc:sldChg chg="del">
        <pc:chgData name="Mag Selwa" userId="5dc855b3-2456-4cd0-96ca-6ce2d9ee3cae" providerId="ADAL" clId="{12E3DD27-3296-42A4-815E-6A42887351E2}" dt="2023-10-18T11:03:05.620" v="66" actId="47"/>
        <pc:sldMkLst>
          <pc:docMk/>
          <pc:sldMk cId="3708733557" sldId="1787"/>
        </pc:sldMkLst>
      </pc:sldChg>
      <pc:sldChg chg="del">
        <pc:chgData name="Mag Selwa" userId="5dc855b3-2456-4cd0-96ca-6ce2d9ee3cae" providerId="ADAL" clId="{12E3DD27-3296-42A4-815E-6A42887351E2}" dt="2023-10-18T11:03:05.620" v="66" actId="47"/>
        <pc:sldMkLst>
          <pc:docMk/>
          <pc:sldMk cId="2763328272" sldId="1788"/>
        </pc:sldMkLst>
      </pc:sldChg>
      <pc:sldChg chg="del">
        <pc:chgData name="Mag Selwa" userId="5dc855b3-2456-4cd0-96ca-6ce2d9ee3cae" providerId="ADAL" clId="{12E3DD27-3296-42A4-815E-6A42887351E2}" dt="2023-10-18T11:03:05.620" v="66" actId="47"/>
        <pc:sldMkLst>
          <pc:docMk/>
          <pc:sldMk cId="2837579129" sldId="1789"/>
        </pc:sldMkLst>
      </pc:sldChg>
      <pc:sldChg chg="del">
        <pc:chgData name="Mag Selwa" userId="5dc855b3-2456-4cd0-96ca-6ce2d9ee3cae" providerId="ADAL" clId="{12E3DD27-3296-42A4-815E-6A42887351E2}" dt="2023-10-18T11:03:05.620" v="66" actId="47"/>
        <pc:sldMkLst>
          <pc:docMk/>
          <pc:sldMk cId="4130177911" sldId="1790"/>
        </pc:sldMkLst>
      </pc:sldChg>
      <pc:sldChg chg="del">
        <pc:chgData name="Mag Selwa" userId="5dc855b3-2456-4cd0-96ca-6ce2d9ee3cae" providerId="ADAL" clId="{12E3DD27-3296-42A4-815E-6A42887351E2}" dt="2023-10-18T11:03:05.620" v="66" actId="47"/>
        <pc:sldMkLst>
          <pc:docMk/>
          <pc:sldMk cId="3145279842" sldId="1791"/>
        </pc:sldMkLst>
      </pc:sldChg>
      <pc:sldChg chg="del">
        <pc:chgData name="Mag Selwa" userId="5dc855b3-2456-4cd0-96ca-6ce2d9ee3cae" providerId="ADAL" clId="{12E3DD27-3296-42A4-815E-6A42887351E2}" dt="2023-10-18T11:03:05.620" v="66" actId="47"/>
        <pc:sldMkLst>
          <pc:docMk/>
          <pc:sldMk cId="3086135749" sldId="1792"/>
        </pc:sldMkLst>
      </pc:sldChg>
      <pc:sldChg chg="del">
        <pc:chgData name="Mag Selwa" userId="5dc855b3-2456-4cd0-96ca-6ce2d9ee3cae" providerId="ADAL" clId="{12E3DD27-3296-42A4-815E-6A42887351E2}" dt="2023-10-18T11:03:05.620" v="66" actId="47"/>
        <pc:sldMkLst>
          <pc:docMk/>
          <pc:sldMk cId="2224251594" sldId="1793"/>
        </pc:sldMkLst>
      </pc:sldChg>
      <pc:sldChg chg="del">
        <pc:chgData name="Mag Selwa" userId="5dc855b3-2456-4cd0-96ca-6ce2d9ee3cae" providerId="ADAL" clId="{12E3DD27-3296-42A4-815E-6A42887351E2}" dt="2023-10-18T11:03:05.620" v="66" actId="47"/>
        <pc:sldMkLst>
          <pc:docMk/>
          <pc:sldMk cId="3549522895" sldId="1794"/>
        </pc:sldMkLst>
      </pc:sldChg>
      <pc:sldChg chg="del">
        <pc:chgData name="Mag Selwa" userId="5dc855b3-2456-4cd0-96ca-6ce2d9ee3cae" providerId="ADAL" clId="{12E3DD27-3296-42A4-815E-6A42887351E2}" dt="2023-10-18T11:03:05.620" v="66" actId="47"/>
        <pc:sldMkLst>
          <pc:docMk/>
          <pc:sldMk cId="901404479" sldId="1795"/>
        </pc:sldMkLst>
      </pc:sldChg>
      <pc:sldChg chg="del">
        <pc:chgData name="Mag Selwa" userId="5dc855b3-2456-4cd0-96ca-6ce2d9ee3cae" providerId="ADAL" clId="{12E3DD27-3296-42A4-815E-6A42887351E2}" dt="2023-10-18T11:03:05.620" v="66" actId="47"/>
        <pc:sldMkLst>
          <pc:docMk/>
          <pc:sldMk cId="752574008" sldId="1796"/>
        </pc:sldMkLst>
      </pc:sldChg>
      <pc:sldChg chg="del">
        <pc:chgData name="Mag Selwa" userId="5dc855b3-2456-4cd0-96ca-6ce2d9ee3cae" providerId="ADAL" clId="{12E3DD27-3296-42A4-815E-6A42887351E2}" dt="2023-10-18T11:03:05.620" v="66" actId="47"/>
        <pc:sldMkLst>
          <pc:docMk/>
          <pc:sldMk cId="146955596" sldId="1797"/>
        </pc:sldMkLst>
      </pc:sldChg>
      <pc:sldChg chg="del">
        <pc:chgData name="Mag Selwa" userId="5dc855b3-2456-4cd0-96ca-6ce2d9ee3cae" providerId="ADAL" clId="{12E3DD27-3296-42A4-815E-6A42887351E2}" dt="2023-10-18T11:03:05.620" v="66" actId="47"/>
        <pc:sldMkLst>
          <pc:docMk/>
          <pc:sldMk cId="1433006012" sldId="1800"/>
        </pc:sldMkLst>
      </pc:sldChg>
      <pc:sldChg chg="del">
        <pc:chgData name="Mag Selwa" userId="5dc855b3-2456-4cd0-96ca-6ce2d9ee3cae" providerId="ADAL" clId="{12E3DD27-3296-42A4-815E-6A42887351E2}" dt="2023-10-18T11:03:05.620" v="66" actId="47"/>
        <pc:sldMkLst>
          <pc:docMk/>
          <pc:sldMk cId="3328488013" sldId="1801"/>
        </pc:sldMkLst>
      </pc:sldChg>
      <pc:sldChg chg="del">
        <pc:chgData name="Mag Selwa" userId="5dc855b3-2456-4cd0-96ca-6ce2d9ee3cae" providerId="ADAL" clId="{12E3DD27-3296-42A4-815E-6A42887351E2}" dt="2023-10-18T11:03:05.620" v="66" actId="47"/>
        <pc:sldMkLst>
          <pc:docMk/>
          <pc:sldMk cId="1970972711" sldId="1802"/>
        </pc:sldMkLst>
      </pc:sldChg>
      <pc:sldChg chg="del">
        <pc:chgData name="Mag Selwa" userId="5dc855b3-2456-4cd0-96ca-6ce2d9ee3cae" providerId="ADAL" clId="{12E3DD27-3296-42A4-815E-6A42887351E2}" dt="2023-10-18T11:03:05.620" v="66" actId="47"/>
        <pc:sldMkLst>
          <pc:docMk/>
          <pc:sldMk cId="2624981872" sldId="1803"/>
        </pc:sldMkLst>
      </pc:sldChg>
      <pc:sldChg chg="del">
        <pc:chgData name="Mag Selwa" userId="5dc855b3-2456-4cd0-96ca-6ce2d9ee3cae" providerId="ADAL" clId="{12E3DD27-3296-42A4-815E-6A42887351E2}" dt="2023-10-18T11:03:05.620" v="66" actId="47"/>
        <pc:sldMkLst>
          <pc:docMk/>
          <pc:sldMk cId="3908515556" sldId="1806"/>
        </pc:sldMkLst>
      </pc:sldChg>
      <pc:sldChg chg="del">
        <pc:chgData name="Mag Selwa" userId="5dc855b3-2456-4cd0-96ca-6ce2d9ee3cae" providerId="ADAL" clId="{12E3DD27-3296-42A4-815E-6A42887351E2}" dt="2023-10-18T11:03:05.620" v="66" actId="47"/>
        <pc:sldMkLst>
          <pc:docMk/>
          <pc:sldMk cId="1969723990" sldId="1807"/>
        </pc:sldMkLst>
      </pc:sldChg>
      <pc:sldChg chg="del">
        <pc:chgData name="Mag Selwa" userId="5dc855b3-2456-4cd0-96ca-6ce2d9ee3cae" providerId="ADAL" clId="{12E3DD27-3296-42A4-815E-6A42887351E2}" dt="2023-10-18T11:03:05.620" v="66" actId="47"/>
        <pc:sldMkLst>
          <pc:docMk/>
          <pc:sldMk cId="3363559747" sldId="1808"/>
        </pc:sldMkLst>
      </pc:sldChg>
      <pc:sldChg chg="del">
        <pc:chgData name="Mag Selwa" userId="5dc855b3-2456-4cd0-96ca-6ce2d9ee3cae" providerId="ADAL" clId="{12E3DD27-3296-42A4-815E-6A42887351E2}" dt="2023-10-18T11:03:05.620" v="66" actId="47"/>
        <pc:sldMkLst>
          <pc:docMk/>
          <pc:sldMk cId="1894357797" sldId="1809"/>
        </pc:sldMkLst>
      </pc:sldChg>
      <pc:sldChg chg="del">
        <pc:chgData name="Mag Selwa" userId="5dc855b3-2456-4cd0-96ca-6ce2d9ee3cae" providerId="ADAL" clId="{12E3DD27-3296-42A4-815E-6A42887351E2}" dt="2023-10-18T11:03:05.620" v="66" actId="47"/>
        <pc:sldMkLst>
          <pc:docMk/>
          <pc:sldMk cId="3742274196" sldId="1810"/>
        </pc:sldMkLst>
      </pc:sldChg>
      <pc:sldChg chg="del">
        <pc:chgData name="Mag Selwa" userId="5dc855b3-2456-4cd0-96ca-6ce2d9ee3cae" providerId="ADAL" clId="{12E3DD27-3296-42A4-815E-6A42887351E2}" dt="2023-10-18T11:03:05.620" v="66" actId="47"/>
        <pc:sldMkLst>
          <pc:docMk/>
          <pc:sldMk cId="2090150611" sldId="1811"/>
        </pc:sldMkLst>
      </pc:sldChg>
      <pc:sldChg chg="del">
        <pc:chgData name="Mag Selwa" userId="5dc855b3-2456-4cd0-96ca-6ce2d9ee3cae" providerId="ADAL" clId="{12E3DD27-3296-42A4-815E-6A42887351E2}" dt="2023-10-18T11:03:05.620" v="66" actId="47"/>
        <pc:sldMkLst>
          <pc:docMk/>
          <pc:sldMk cId="3304384704" sldId="1812"/>
        </pc:sldMkLst>
      </pc:sldChg>
      <pc:sldChg chg="del">
        <pc:chgData name="Mag Selwa" userId="5dc855b3-2456-4cd0-96ca-6ce2d9ee3cae" providerId="ADAL" clId="{12E3DD27-3296-42A4-815E-6A42887351E2}" dt="2023-10-18T11:03:05.620" v="66" actId="47"/>
        <pc:sldMkLst>
          <pc:docMk/>
          <pc:sldMk cId="3006381941" sldId="1813"/>
        </pc:sldMkLst>
      </pc:sldChg>
      <pc:sldChg chg="del">
        <pc:chgData name="Mag Selwa" userId="5dc855b3-2456-4cd0-96ca-6ce2d9ee3cae" providerId="ADAL" clId="{12E3DD27-3296-42A4-815E-6A42887351E2}" dt="2023-10-18T11:03:05.620" v="66" actId="47"/>
        <pc:sldMkLst>
          <pc:docMk/>
          <pc:sldMk cId="1241110807" sldId="1814"/>
        </pc:sldMkLst>
      </pc:sldChg>
      <pc:sldChg chg="del">
        <pc:chgData name="Mag Selwa" userId="5dc855b3-2456-4cd0-96ca-6ce2d9ee3cae" providerId="ADAL" clId="{12E3DD27-3296-42A4-815E-6A42887351E2}" dt="2023-10-18T11:03:05.620" v="66" actId="47"/>
        <pc:sldMkLst>
          <pc:docMk/>
          <pc:sldMk cId="2375004516" sldId="1815"/>
        </pc:sldMkLst>
      </pc:sldChg>
      <pc:sldChg chg="del">
        <pc:chgData name="Mag Selwa" userId="5dc855b3-2456-4cd0-96ca-6ce2d9ee3cae" providerId="ADAL" clId="{12E3DD27-3296-42A4-815E-6A42887351E2}" dt="2023-10-18T11:03:05.620" v="66" actId="47"/>
        <pc:sldMkLst>
          <pc:docMk/>
          <pc:sldMk cId="4159792785" sldId="1816"/>
        </pc:sldMkLst>
      </pc:sldChg>
      <pc:sldChg chg="del">
        <pc:chgData name="Mag Selwa" userId="5dc855b3-2456-4cd0-96ca-6ce2d9ee3cae" providerId="ADAL" clId="{12E3DD27-3296-42A4-815E-6A42887351E2}" dt="2023-10-18T11:03:05.620" v="66" actId="47"/>
        <pc:sldMkLst>
          <pc:docMk/>
          <pc:sldMk cId="1218005068" sldId="1817"/>
        </pc:sldMkLst>
      </pc:sldChg>
      <pc:sldChg chg="del">
        <pc:chgData name="Mag Selwa" userId="5dc855b3-2456-4cd0-96ca-6ce2d9ee3cae" providerId="ADAL" clId="{12E3DD27-3296-42A4-815E-6A42887351E2}" dt="2023-10-18T11:03:05.620" v="66" actId="47"/>
        <pc:sldMkLst>
          <pc:docMk/>
          <pc:sldMk cId="2497519466" sldId="1818"/>
        </pc:sldMkLst>
      </pc:sldChg>
      <pc:sldChg chg="del">
        <pc:chgData name="Mag Selwa" userId="5dc855b3-2456-4cd0-96ca-6ce2d9ee3cae" providerId="ADAL" clId="{12E3DD27-3296-42A4-815E-6A42887351E2}" dt="2023-10-18T11:03:05.620" v="66" actId="47"/>
        <pc:sldMkLst>
          <pc:docMk/>
          <pc:sldMk cId="1263631276" sldId="1819"/>
        </pc:sldMkLst>
      </pc:sldChg>
      <pc:sldChg chg="del">
        <pc:chgData name="Mag Selwa" userId="5dc855b3-2456-4cd0-96ca-6ce2d9ee3cae" providerId="ADAL" clId="{12E3DD27-3296-42A4-815E-6A42887351E2}" dt="2023-10-18T11:03:05.620" v="66" actId="47"/>
        <pc:sldMkLst>
          <pc:docMk/>
          <pc:sldMk cId="1321738668" sldId="1820"/>
        </pc:sldMkLst>
      </pc:sldChg>
      <pc:sldChg chg="del">
        <pc:chgData name="Mag Selwa" userId="5dc855b3-2456-4cd0-96ca-6ce2d9ee3cae" providerId="ADAL" clId="{12E3DD27-3296-42A4-815E-6A42887351E2}" dt="2023-10-18T11:03:05.620" v="66" actId="47"/>
        <pc:sldMkLst>
          <pc:docMk/>
          <pc:sldMk cId="531841780" sldId="1821"/>
        </pc:sldMkLst>
      </pc:sldChg>
      <pc:sldChg chg="del">
        <pc:chgData name="Mag Selwa" userId="5dc855b3-2456-4cd0-96ca-6ce2d9ee3cae" providerId="ADAL" clId="{12E3DD27-3296-42A4-815E-6A42887351E2}" dt="2023-10-18T11:03:05.620" v="66" actId="47"/>
        <pc:sldMkLst>
          <pc:docMk/>
          <pc:sldMk cId="2409763468" sldId="1822"/>
        </pc:sldMkLst>
      </pc:sldChg>
      <pc:sldChg chg="del">
        <pc:chgData name="Mag Selwa" userId="5dc855b3-2456-4cd0-96ca-6ce2d9ee3cae" providerId="ADAL" clId="{12E3DD27-3296-42A4-815E-6A42887351E2}" dt="2023-10-18T11:03:05.620" v="66" actId="47"/>
        <pc:sldMkLst>
          <pc:docMk/>
          <pc:sldMk cId="3602594714" sldId="1823"/>
        </pc:sldMkLst>
      </pc:sldChg>
      <pc:sldChg chg="del">
        <pc:chgData name="Mag Selwa" userId="5dc855b3-2456-4cd0-96ca-6ce2d9ee3cae" providerId="ADAL" clId="{12E3DD27-3296-42A4-815E-6A42887351E2}" dt="2023-10-18T11:03:05.620" v="66" actId="47"/>
        <pc:sldMkLst>
          <pc:docMk/>
          <pc:sldMk cId="2245502187" sldId="1824"/>
        </pc:sldMkLst>
      </pc:sldChg>
      <pc:sldChg chg="del">
        <pc:chgData name="Mag Selwa" userId="5dc855b3-2456-4cd0-96ca-6ce2d9ee3cae" providerId="ADAL" clId="{12E3DD27-3296-42A4-815E-6A42887351E2}" dt="2023-10-18T11:03:05.620" v="66" actId="47"/>
        <pc:sldMkLst>
          <pc:docMk/>
          <pc:sldMk cId="2011708109" sldId="1825"/>
        </pc:sldMkLst>
      </pc:sldChg>
      <pc:sldChg chg="del">
        <pc:chgData name="Mag Selwa" userId="5dc855b3-2456-4cd0-96ca-6ce2d9ee3cae" providerId="ADAL" clId="{12E3DD27-3296-42A4-815E-6A42887351E2}" dt="2023-10-18T11:03:05.620" v="66" actId="47"/>
        <pc:sldMkLst>
          <pc:docMk/>
          <pc:sldMk cId="2024389960" sldId="1826"/>
        </pc:sldMkLst>
      </pc:sldChg>
      <pc:sldChg chg="del">
        <pc:chgData name="Mag Selwa" userId="5dc855b3-2456-4cd0-96ca-6ce2d9ee3cae" providerId="ADAL" clId="{12E3DD27-3296-42A4-815E-6A42887351E2}" dt="2023-10-18T11:03:05.620" v="66" actId="47"/>
        <pc:sldMkLst>
          <pc:docMk/>
          <pc:sldMk cId="2062275870" sldId="1827"/>
        </pc:sldMkLst>
      </pc:sldChg>
      <pc:sldChg chg="del">
        <pc:chgData name="Mag Selwa" userId="5dc855b3-2456-4cd0-96ca-6ce2d9ee3cae" providerId="ADAL" clId="{12E3DD27-3296-42A4-815E-6A42887351E2}" dt="2023-10-18T11:03:05.620" v="66" actId="47"/>
        <pc:sldMkLst>
          <pc:docMk/>
          <pc:sldMk cId="8783930" sldId="1830"/>
        </pc:sldMkLst>
      </pc:sldChg>
      <pc:sldChg chg="del">
        <pc:chgData name="Mag Selwa" userId="5dc855b3-2456-4cd0-96ca-6ce2d9ee3cae" providerId="ADAL" clId="{12E3DD27-3296-42A4-815E-6A42887351E2}" dt="2023-10-18T11:03:05.620" v="66" actId="47"/>
        <pc:sldMkLst>
          <pc:docMk/>
          <pc:sldMk cId="777419138" sldId="1831"/>
        </pc:sldMkLst>
      </pc:sldChg>
      <pc:sldChg chg="del">
        <pc:chgData name="Mag Selwa" userId="5dc855b3-2456-4cd0-96ca-6ce2d9ee3cae" providerId="ADAL" clId="{12E3DD27-3296-42A4-815E-6A42887351E2}" dt="2023-10-18T11:03:05.620" v="66" actId="47"/>
        <pc:sldMkLst>
          <pc:docMk/>
          <pc:sldMk cId="784488567" sldId="1832"/>
        </pc:sldMkLst>
      </pc:sldChg>
      <pc:sldChg chg="del">
        <pc:chgData name="Mag Selwa" userId="5dc855b3-2456-4cd0-96ca-6ce2d9ee3cae" providerId="ADAL" clId="{12E3DD27-3296-42A4-815E-6A42887351E2}" dt="2023-10-18T11:03:05.620" v="66" actId="47"/>
        <pc:sldMkLst>
          <pc:docMk/>
          <pc:sldMk cId="629149197" sldId="1833"/>
        </pc:sldMkLst>
      </pc:sldChg>
      <pc:sldChg chg="del">
        <pc:chgData name="Mag Selwa" userId="5dc855b3-2456-4cd0-96ca-6ce2d9ee3cae" providerId="ADAL" clId="{12E3DD27-3296-42A4-815E-6A42887351E2}" dt="2023-10-18T11:03:05.620" v="66" actId="47"/>
        <pc:sldMkLst>
          <pc:docMk/>
          <pc:sldMk cId="1909535907" sldId="1834"/>
        </pc:sldMkLst>
      </pc:sldChg>
      <pc:sldChg chg="add del">
        <pc:chgData name="Mag Selwa" userId="5dc855b3-2456-4cd0-96ca-6ce2d9ee3cae" providerId="ADAL" clId="{12E3DD27-3296-42A4-815E-6A42887351E2}" dt="2023-10-18T11:21:28.888" v="293"/>
        <pc:sldMkLst>
          <pc:docMk/>
          <pc:sldMk cId="220807472" sldId="1835"/>
        </pc:sldMkLst>
      </pc:sldChg>
      <pc:sldChg chg="add del ord">
        <pc:chgData name="Mag Selwa" userId="5dc855b3-2456-4cd0-96ca-6ce2d9ee3cae" providerId="ADAL" clId="{12E3DD27-3296-42A4-815E-6A42887351E2}" dt="2023-10-18T11:21:40.824" v="295"/>
        <pc:sldMkLst>
          <pc:docMk/>
          <pc:sldMk cId="3615833125" sldId="1836"/>
        </pc:sldMkLst>
      </pc:sldChg>
      <pc:sldChg chg="del">
        <pc:chgData name="Mag Selwa" userId="5dc855b3-2456-4cd0-96ca-6ce2d9ee3cae" providerId="ADAL" clId="{12E3DD27-3296-42A4-815E-6A42887351E2}" dt="2023-10-18T11:02:23.051" v="61" actId="47"/>
        <pc:sldMkLst>
          <pc:docMk/>
          <pc:sldMk cId="4127463493" sldId="1837"/>
        </pc:sldMkLst>
      </pc:sldChg>
      <pc:sldChg chg="del">
        <pc:chgData name="Mag Selwa" userId="5dc855b3-2456-4cd0-96ca-6ce2d9ee3cae" providerId="ADAL" clId="{12E3DD27-3296-42A4-815E-6A42887351E2}" dt="2023-10-18T11:03:05.620" v="66" actId="47"/>
        <pc:sldMkLst>
          <pc:docMk/>
          <pc:sldMk cId="1137755343" sldId="1840"/>
        </pc:sldMkLst>
      </pc:sldChg>
      <pc:sldChg chg="del">
        <pc:chgData name="Mag Selwa" userId="5dc855b3-2456-4cd0-96ca-6ce2d9ee3cae" providerId="ADAL" clId="{12E3DD27-3296-42A4-815E-6A42887351E2}" dt="2023-10-18T11:03:05.620" v="66" actId="47"/>
        <pc:sldMkLst>
          <pc:docMk/>
          <pc:sldMk cId="3045134413" sldId="1841"/>
        </pc:sldMkLst>
      </pc:sldChg>
      <pc:sldChg chg="del">
        <pc:chgData name="Mag Selwa" userId="5dc855b3-2456-4cd0-96ca-6ce2d9ee3cae" providerId="ADAL" clId="{12E3DD27-3296-42A4-815E-6A42887351E2}" dt="2023-10-18T11:03:05.620" v="66" actId="47"/>
        <pc:sldMkLst>
          <pc:docMk/>
          <pc:sldMk cId="149105088" sldId="1842"/>
        </pc:sldMkLst>
      </pc:sldChg>
      <pc:sldChg chg="del">
        <pc:chgData name="Mag Selwa" userId="5dc855b3-2456-4cd0-96ca-6ce2d9ee3cae" providerId="ADAL" clId="{12E3DD27-3296-42A4-815E-6A42887351E2}" dt="2023-10-18T11:03:05.620" v="66" actId="47"/>
        <pc:sldMkLst>
          <pc:docMk/>
          <pc:sldMk cId="3654891549" sldId="1843"/>
        </pc:sldMkLst>
      </pc:sldChg>
      <pc:sldChg chg="del">
        <pc:chgData name="Mag Selwa" userId="5dc855b3-2456-4cd0-96ca-6ce2d9ee3cae" providerId="ADAL" clId="{12E3DD27-3296-42A4-815E-6A42887351E2}" dt="2023-10-18T11:03:05.620" v="66" actId="47"/>
        <pc:sldMkLst>
          <pc:docMk/>
          <pc:sldMk cId="3081168292" sldId="1844"/>
        </pc:sldMkLst>
      </pc:sldChg>
      <pc:sldChg chg="del">
        <pc:chgData name="Mag Selwa" userId="5dc855b3-2456-4cd0-96ca-6ce2d9ee3cae" providerId="ADAL" clId="{12E3DD27-3296-42A4-815E-6A42887351E2}" dt="2023-10-18T11:03:05.620" v="66" actId="47"/>
        <pc:sldMkLst>
          <pc:docMk/>
          <pc:sldMk cId="873165437" sldId="1845"/>
        </pc:sldMkLst>
      </pc:sldChg>
      <pc:sldChg chg="del">
        <pc:chgData name="Mag Selwa" userId="5dc855b3-2456-4cd0-96ca-6ce2d9ee3cae" providerId="ADAL" clId="{12E3DD27-3296-42A4-815E-6A42887351E2}" dt="2023-10-18T11:03:05.620" v="66" actId="47"/>
        <pc:sldMkLst>
          <pc:docMk/>
          <pc:sldMk cId="3032216222" sldId="1846"/>
        </pc:sldMkLst>
      </pc:sldChg>
      <pc:sldChg chg="del">
        <pc:chgData name="Mag Selwa" userId="5dc855b3-2456-4cd0-96ca-6ce2d9ee3cae" providerId="ADAL" clId="{12E3DD27-3296-42A4-815E-6A42887351E2}" dt="2023-10-18T11:03:05.620" v="66" actId="47"/>
        <pc:sldMkLst>
          <pc:docMk/>
          <pc:sldMk cId="2744320154" sldId="1847"/>
        </pc:sldMkLst>
      </pc:sldChg>
      <pc:sldChg chg="del">
        <pc:chgData name="Mag Selwa" userId="5dc855b3-2456-4cd0-96ca-6ce2d9ee3cae" providerId="ADAL" clId="{12E3DD27-3296-42A4-815E-6A42887351E2}" dt="2023-10-18T11:50:09.009" v="753" actId="47"/>
        <pc:sldMkLst>
          <pc:docMk/>
          <pc:sldMk cId="2219163991" sldId="1848"/>
        </pc:sldMkLst>
      </pc:sldChg>
      <pc:sldChg chg="del">
        <pc:chgData name="Mag Selwa" userId="5dc855b3-2456-4cd0-96ca-6ce2d9ee3cae" providerId="ADAL" clId="{12E3DD27-3296-42A4-815E-6A42887351E2}" dt="2023-10-18T11:50:09.009" v="753" actId="47"/>
        <pc:sldMkLst>
          <pc:docMk/>
          <pc:sldMk cId="1231960179" sldId="1849"/>
        </pc:sldMkLst>
      </pc:sldChg>
      <pc:sldChg chg="modSp add mod">
        <pc:chgData name="Mag Selwa" userId="5dc855b3-2456-4cd0-96ca-6ce2d9ee3cae" providerId="ADAL" clId="{12E3DD27-3296-42A4-815E-6A42887351E2}" dt="2023-10-18T11:10:01.770" v="172" actId="1076"/>
        <pc:sldMkLst>
          <pc:docMk/>
          <pc:sldMk cId="4109741327" sldId="1850"/>
        </pc:sldMkLst>
        <pc:spChg chg="mod">
          <ac:chgData name="Mag Selwa" userId="5dc855b3-2456-4cd0-96ca-6ce2d9ee3cae" providerId="ADAL" clId="{12E3DD27-3296-42A4-815E-6A42887351E2}" dt="2023-10-18T11:09:56.278" v="170" actId="20577"/>
          <ac:spMkLst>
            <pc:docMk/>
            <pc:sldMk cId="4109741327" sldId="1850"/>
            <ac:spMk id="605186" creationId="{00000000-0000-0000-0000-000000000000}"/>
          </ac:spMkLst>
        </pc:spChg>
        <pc:spChg chg="mod">
          <ac:chgData name="Mag Selwa" userId="5dc855b3-2456-4cd0-96ca-6ce2d9ee3cae" providerId="ADAL" clId="{12E3DD27-3296-42A4-815E-6A42887351E2}" dt="2023-10-18T11:10:01.770" v="172" actId="1076"/>
          <ac:spMkLst>
            <pc:docMk/>
            <pc:sldMk cId="4109741327" sldId="1850"/>
            <ac:spMk id="605187" creationId="{00000000-0000-0000-0000-000000000000}"/>
          </ac:spMkLst>
        </pc:spChg>
      </pc:sldChg>
      <pc:sldChg chg="addSp modSp add mod">
        <pc:chgData name="Mag Selwa" userId="5dc855b3-2456-4cd0-96ca-6ce2d9ee3cae" providerId="ADAL" clId="{12E3DD27-3296-42A4-815E-6A42887351E2}" dt="2023-10-18T11:13:00.697" v="236" actId="1037"/>
        <pc:sldMkLst>
          <pc:docMk/>
          <pc:sldMk cId="1590672057" sldId="1851"/>
        </pc:sldMkLst>
        <pc:spChg chg="add mod">
          <ac:chgData name="Mag Selwa" userId="5dc855b3-2456-4cd0-96ca-6ce2d9ee3cae" providerId="ADAL" clId="{12E3DD27-3296-42A4-815E-6A42887351E2}" dt="2023-10-18T11:10:55.508" v="187" actId="1038"/>
          <ac:spMkLst>
            <pc:docMk/>
            <pc:sldMk cId="1590672057" sldId="1851"/>
            <ac:spMk id="3" creationId="{7710770E-DDB1-C357-EF81-93DC34A1275E}"/>
          </ac:spMkLst>
        </pc:spChg>
        <pc:spChg chg="add mod">
          <ac:chgData name="Mag Selwa" userId="5dc855b3-2456-4cd0-96ca-6ce2d9ee3cae" providerId="ADAL" clId="{12E3DD27-3296-42A4-815E-6A42887351E2}" dt="2023-10-18T11:11:00.891" v="189" actId="1076"/>
          <ac:spMkLst>
            <pc:docMk/>
            <pc:sldMk cId="1590672057" sldId="1851"/>
            <ac:spMk id="5" creationId="{E5C6C4FB-FCDC-777F-3A05-C38B747727C3}"/>
          </ac:spMkLst>
        </pc:spChg>
        <pc:spChg chg="add mod">
          <ac:chgData name="Mag Selwa" userId="5dc855b3-2456-4cd0-96ca-6ce2d9ee3cae" providerId="ADAL" clId="{12E3DD27-3296-42A4-815E-6A42887351E2}" dt="2023-10-18T11:11:06.448" v="191" actId="1076"/>
          <ac:spMkLst>
            <pc:docMk/>
            <pc:sldMk cId="1590672057" sldId="1851"/>
            <ac:spMk id="6" creationId="{875A1AAC-06A7-07CA-174C-67E02F6D20ED}"/>
          </ac:spMkLst>
        </pc:spChg>
        <pc:spChg chg="add mod">
          <ac:chgData name="Mag Selwa" userId="5dc855b3-2456-4cd0-96ca-6ce2d9ee3cae" providerId="ADAL" clId="{12E3DD27-3296-42A4-815E-6A42887351E2}" dt="2023-10-18T11:11:11.073" v="193" actId="1076"/>
          <ac:spMkLst>
            <pc:docMk/>
            <pc:sldMk cId="1590672057" sldId="1851"/>
            <ac:spMk id="8" creationId="{6D31B441-660E-EB87-64F8-336ED031F1DA}"/>
          </ac:spMkLst>
        </pc:spChg>
        <pc:spChg chg="add mod">
          <ac:chgData name="Mag Selwa" userId="5dc855b3-2456-4cd0-96ca-6ce2d9ee3cae" providerId="ADAL" clId="{12E3DD27-3296-42A4-815E-6A42887351E2}" dt="2023-10-18T11:11:15.056" v="195" actId="1076"/>
          <ac:spMkLst>
            <pc:docMk/>
            <pc:sldMk cId="1590672057" sldId="1851"/>
            <ac:spMk id="9" creationId="{CD91516E-1610-902D-6DB8-A6DD862F63F6}"/>
          </ac:spMkLst>
        </pc:spChg>
        <pc:spChg chg="add mod">
          <ac:chgData name="Mag Selwa" userId="5dc855b3-2456-4cd0-96ca-6ce2d9ee3cae" providerId="ADAL" clId="{12E3DD27-3296-42A4-815E-6A42887351E2}" dt="2023-10-18T11:12:02.451" v="219" actId="1035"/>
          <ac:spMkLst>
            <pc:docMk/>
            <pc:sldMk cId="1590672057" sldId="1851"/>
            <ac:spMk id="10" creationId="{BE364818-BD2C-0536-3C0F-554C202F5CFD}"/>
          </ac:spMkLst>
        </pc:spChg>
        <pc:spChg chg="add mod">
          <ac:chgData name="Mag Selwa" userId="5dc855b3-2456-4cd0-96ca-6ce2d9ee3cae" providerId="ADAL" clId="{12E3DD27-3296-42A4-815E-6A42887351E2}" dt="2023-10-18T11:12:12.985" v="222" actId="1038"/>
          <ac:spMkLst>
            <pc:docMk/>
            <pc:sldMk cId="1590672057" sldId="1851"/>
            <ac:spMk id="11" creationId="{BE5F8582-E5BC-F46D-7EC9-1A854E353495}"/>
          </ac:spMkLst>
        </pc:spChg>
        <pc:spChg chg="add mod">
          <ac:chgData name="Mag Selwa" userId="5dc855b3-2456-4cd0-96ca-6ce2d9ee3cae" providerId="ADAL" clId="{12E3DD27-3296-42A4-815E-6A42887351E2}" dt="2023-10-18T11:12:17.372" v="224" actId="1076"/>
          <ac:spMkLst>
            <pc:docMk/>
            <pc:sldMk cId="1590672057" sldId="1851"/>
            <ac:spMk id="12" creationId="{6BE73153-A002-0C3D-2781-C9DC24EFDC18}"/>
          </ac:spMkLst>
        </pc:spChg>
        <pc:spChg chg="add mod">
          <ac:chgData name="Mag Selwa" userId="5dc855b3-2456-4cd0-96ca-6ce2d9ee3cae" providerId="ADAL" clId="{12E3DD27-3296-42A4-815E-6A42887351E2}" dt="2023-10-18T11:12:20.940" v="226" actId="1076"/>
          <ac:spMkLst>
            <pc:docMk/>
            <pc:sldMk cId="1590672057" sldId="1851"/>
            <ac:spMk id="13" creationId="{108D2739-F9D1-81B2-20F5-2A47C7E41E1A}"/>
          </ac:spMkLst>
        </pc:spChg>
        <pc:spChg chg="add mod">
          <ac:chgData name="Mag Selwa" userId="5dc855b3-2456-4cd0-96ca-6ce2d9ee3cae" providerId="ADAL" clId="{12E3DD27-3296-42A4-815E-6A42887351E2}" dt="2023-10-18T11:12:26.252" v="228" actId="1076"/>
          <ac:spMkLst>
            <pc:docMk/>
            <pc:sldMk cId="1590672057" sldId="1851"/>
            <ac:spMk id="14" creationId="{C10ECF35-45D0-0B1C-4CD3-5AF1D929AE8C}"/>
          </ac:spMkLst>
        </pc:spChg>
        <pc:spChg chg="add mod">
          <ac:chgData name="Mag Selwa" userId="5dc855b3-2456-4cd0-96ca-6ce2d9ee3cae" providerId="ADAL" clId="{12E3DD27-3296-42A4-815E-6A42887351E2}" dt="2023-10-18T11:12:31.372" v="230" actId="1076"/>
          <ac:spMkLst>
            <pc:docMk/>
            <pc:sldMk cId="1590672057" sldId="1851"/>
            <ac:spMk id="15" creationId="{A68A86EA-AB6F-DE4F-808C-E6FE767BC1AF}"/>
          </ac:spMkLst>
        </pc:spChg>
        <pc:spChg chg="add mod">
          <ac:chgData name="Mag Selwa" userId="5dc855b3-2456-4cd0-96ca-6ce2d9ee3cae" providerId="ADAL" clId="{12E3DD27-3296-42A4-815E-6A42887351E2}" dt="2023-10-18T11:12:35.865" v="232" actId="1076"/>
          <ac:spMkLst>
            <pc:docMk/>
            <pc:sldMk cId="1590672057" sldId="1851"/>
            <ac:spMk id="16" creationId="{070C4E69-8455-5F2C-C931-DD2CEFD74A59}"/>
          </ac:spMkLst>
        </pc:spChg>
        <pc:spChg chg="add mod">
          <ac:chgData name="Mag Selwa" userId="5dc855b3-2456-4cd0-96ca-6ce2d9ee3cae" providerId="ADAL" clId="{12E3DD27-3296-42A4-815E-6A42887351E2}" dt="2023-10-18T11:13:00.697" v="236" actId="1037"/>
          <ac:spMkLst>
            <pc:docMk/>
            <pc:sldMk cId="1590672057" sldId="1851"/>
            <ac:spMk id="17" creationId="{08074DEC-9836-8E7C-1409-6F056643E848}"/>
          </ac:spMkLst>
        </pc:spChg>
        <pc:spChg chg="mod">
          <ac:chgData name="Mag Selwa" userId="5dc855b3-2456-4cd0-96ca-6ce2d9ee3cae" providerId="ADAL" clId="{12E3DD27-3296-42A4-815E-6A42887351E2}" dt="2023-10-18T11:10:08.570" v="174" actId="1076"/>
          <ac:spMkLst>
            <pc:docMk/>
            <pc:sldMk cId="1590672057" sldId="1851"/>
            <ac:spMk id="31746" creationId="{00000000-0000-0000-0000-000000000000}"/>
          </ac:spMkLst>
        </pc:spChg>
        <pc:picChg chg="mod modCrop">
          <ac:chgData name="Mag Selwa" userId="5dc855b3-2456-4cd0-96ca-6ce2d9ee3cae" providerId="ADAL" clId="{12E3DD27-3296-42A4-815E-6A42887351E2}" dt="2023-10-18T11:11:25.723" v="199" actId="732"/>
          <ac:picMkLst>
            <pc:docMk/>
            <pc:sldMk cId="1590672057" sldId="1851"/>
            <ac:picMk id="4" creationId="{462087AA-5DD0-4607-8E2C-B952EB4D2135}"/>
          </ac:picMkLst>
        </pc:picChg>
        <pc:picChg chg="mod modCrop">
          <ac:chgData name="Mag Selwa" userId="5dc855b3-2456-4cd0-96ca-6ce2d9ee3cae" providerId="ADAL" clId="{12E3DD27-3296-42A4-815E-6A42887351E2}" dt="2023-10-18T11:12:47.058" v="235" actId="732"/>
          <ac:picMkLst>
            <pc:docMk/>
            <pc:sldMk cId="1590672057" sldId="1851"/>
            <ac:picMk id="7" creationId="{D9578B55-07E6-472D-A8C8-CF88745D924E}"/>
          </ac:picMkLst>
        </pc:picChg>
      </pc:sldChg>
      <pc:sldChg chg="addSp modSp add mod">
        <pc:chgData name="Mag Selwa" userId="5dc855b3-2456-4cd0-96ca-6ce2d9ee3cae" providerId="ADAL" clId="{12E3DD27-3296-42A4-815E-6A42887351E2}" dt="2023-10-18T11:15:09.049" v="261" actId="1076"/>
        <pc:sldMkLst>
          <pc:docMk/>
          <pc:sldMk cId="1726128790" sldId="1852"/>
        </pc:sldMkLst>
        <pc:spChg chg="add mod">
          <ac:chgData name="Mag Selwa" userId="5dc855b3-2456-4cd0-96ca-6ce2d9ee3cae" providerId="ADAL" clId="{12E3DD27-3296-42A4-815E-6A42887351E2}" dt="2023-10-18T11:14:48.687" v="251" actId="14100"/>
          <ac:spMkLst>
            <pc:docMk/>
            <pc:sldMk cId="1726128790" sldId="1852"/>
            <ac:spMk id="2" creationId="{97FD8055-4474-A17F-D5DB-1B0B2C4A822D}"/>
          </ac:spMkLst>
        </pc:spChg>
        <pc:spChg chg="add mod">
          <ac:chgData name="Mag Selwa" userId="5dc855b3-2456-4cd0-96ca-6ce2d9ee3cae" providerId="ADAL" clId="{12E3DD27-3296-42A4-815E-6A42887351E2}" dt="2023-10-18T11:14:53.157" v="253" actId="1076"/>
          <ac:spMkLst>
            <pc:docMk/>
            <pc:sldMk cId="1726128790" sldId="1852"/>
            <ac:spMk id="4" creationId="{3F707F42-1519-318B-3300-2E6E3E255C95}"/>
          </ac:spMkLst>
        </pc:spChg>
        <pc:spChg chg="add mod">
          <ac:chgData name="Mag Selwa" userId="5dc855b3-2456-4cd0-96ca-6ce2d9ee3cae" providerId="ADAL" clId="{12E3DD27-3296-42A4-815E-6A42887351E2}" dt="2023-10-18T11:14:56.542" v="255" actId="1076"/>
          <ac:spMkLst>
            <pc:docMk/>
            <pc:sldMk cId="1726128790" sldId="1852"/>
            <ac:spMk id="5" creationId="{D22DE339-B648-3374-368A-F510BAC8AB7A}"/>
          </ac:spMkLst>
        </pc:spChg>
        <pc:spChg chg="add mod">
          <ac:chgData name="Mag Selwa" userId="5dc855b3-2456-4cd0-96ca-6ce2d9ee3cae" providerId="ADAL" clId="{12E3DD27-3296-42A4-815E-6A42887351E2}" dt="2023-10-18T11:15:01.808" v="257" actId="1076"/>
          <ac:spMkLst>
            <pc:docMk/>
            <pc:sldMk cId="1726128790" sldId="1852"/>
            <ac:spMk id="6" creationId="{E1F0126B-443D-F22D-45DD-B2339958FF9B}"/>
          </ac:spMkLst>
        </pc:spChg>
        <pc:spChg chg="add mod">
          <ac:chgData name="Mag Selwa" userId="5dc855b3-2456-4cd0-96ca-6ce2d9ee3cae" providerId="ADAL" clId="{12E3DD27-3296-42A4-815E-6A42887351E2}" dt="2023-10-18T11:15:05.074" v="259" actId="1076"/>
          <ac:spMkLst>
            <pc:docMk/>
            <pc:sldMk cId="1726128790" sldId="1852"/>
            <ac:spMk id="7" creationId="{72D46A3A-65FF-7745-954B-C966AB7C5E7F}"/>
          </ac:spMkLst>
        </pc:spChg>
        <pc:spChg chg="add mod">
          <ac:chgData name="Mag Selwa" userId="5dc855b3-2456-4cd0-96ca-6ce2d9ee3cae" providerId="ADAL" clId="{12E3DD27-3296-42A4-815E-6A42887351E2}" dt="2023-10-18T11:15:09.049" v="261" actId="1076"/>
          <ac:spMkLst>
            <pc:docMk/>
            <pc:sldMk cId="1726128790" sldId="1852"/>
            <ac:spMk id="8" creationId="{7B2F2BD9-97E6-5B9E-0C75-A6947A7E9EC6}"/>
          </ac:spMkLst>
        </pc:spChg>
        <pc:spChg chg="mod">
          <ac:chgData name="Mag Selwa" userId="5dc855b3-2456-4cd0-96ca-6ce2d9ee3cae" providerId="ADAL" clId="{12E3DD27-3296-42A4-815E-6A42887351E2}" dt="2023-10-18T11:13:49.631" v="242" actId="1076"/>
          <ac:spMkLst>
            <pc:docMk/>
            <pc:sldMk cId="1726128790" sldId="1852"/>
            <ac:spMk id="9" creationId="{BDE2444F-B030-46EC-98F9-6F24A355CDFE}"/>
          </ac:spMkLst>
        </pc:spChg>
        <pc:spChg chg="mod">
          <ac:chgData name="Mag Selwa" userId="5dc855b3-2456-4cd0-96ca-6ce2d9ee3cae" providerId="ADAL" clId="{12E3DD27-3296-42A4-815E-6A42887351E2}" dt="2023-10-18T11:13:24.109" v="237" actId="1076"/>
          <ac:spMkLst>
            <pc:docMk/>
            <pc:sldMk cId="1726128790" sldId="1852"/>
            <ac:spMk id="605186" creationId="{00000000-0000-0000-0000-000000000000}"/>
          </ac:spMkLst>
        </pc:spChg>
        <pc:spChg chg="mod">
          <ac:chgData name="Mag Selwa" userId="5dc855b3-2456-4cd0-96ca-6ce2d9ee3cae" providerId="ADAL" clId="{12E3DD27-3296-42A4-815E-6A42887351E2}" dt="2023-10-18T11:13:34.415" v="240" actId="14100"/>
          <ac:spMkLst>
            <pc:docMk/>
            <pc:sldMk cId="1726128790" sldId="1852"/>
            <ac:spMk id="605187" creationId="{00000000-0000-0000-0000-000000000000}"/>
          </ac:spMkLst>
        </pc:spChg>
        <pc:picChg chg="mod">
          <ac:chgData name="Mag Selwa" userId="5dc855b3-2456-4cd0-96ca-6ce2d9ee3cae" providerId="ADAL" clId="{12E3DD27-3296-42A4-815E-6A42887351E2}" dt="2023-10-18T11:13:54.671" v="243" actId="14100"/>
          <ac:picMkLst>
            <pc:docMk/>
            <pc:sldMk cId="1726128790" sldId="1852"/>
            <ac:picMk id="3" creationId="{AD6500D1-2321-47ED-9FE2-9FDAF15C8CDE}"/>
          </ac:picMkLst>
        </pc:picChg>
      </pc:sldChg>
      <pc:sldChg chg="add del">
        <pc:chgData name="Mag Selwa" userId="5dc855b3-2456-4cd0-96ca-6ce2d9ee3cae" providerId="ADAL" clId="{12E3DD27-3296-42A4-815E-6A42887351E2}" dt="2023-10-18T11:17:56.681" v="271" actId="47"/>
        <pc:sldMkLst>
          <pc:docMk/>
          <pc:sldMk cId="394849072" sldId="1853"/>
        </pc:sldMkLst>
      </pc:sldChg>
      <pc:sldChg chg="add del">
        <pc:chgData name="Mag Selwa" userId="5dc855b3-2456-4cd0-96ca-6ce2d9ee3cae" providerId="ADAL" clId="{12E3DD27-3296-42A4-815E-6A42887351E2}" dt="2023-10-18T11:17:59.772" v="272" actId="47"/>
        <pc:sldMkLst>
          <pc:docMk/>
          <pc:sldMk cId="867742756" sldId="1854"/>
        </pc:sldMkLst>
      </pc:sldChg>
      <pc:sldChg chg="add del">
        <pc:chgData name="Mag Selwa" userId="5dc855b3-2456-4cd0-96ca-6ce2d9ee3cae" providerId="ADAL" clId="{12E3DD27-3296-42A4-815E-6A42887351E2}" dt="2023-10-18T11:17:41.375" v="270" actId="47"/>
        <pc:sldMkLst>
          <pc:docMk/>
          <pc:sldMk cId="3498841913" sldId="1855"/>
        </pc:sldMkLst>
      </pc:sldChg>
      <pc:sldChg chg="add">
        <pc:chgData name="Mag Selwa" userId="5dc855b3-2456-4cd0-96ca-6ce2d9ee3cae" providerId="ADAL" clId="{12E3DD27-3296-42A4-815E-6A42887351E2}" dt="2023-10-18T11:01:34.167" v="24"/>
        <pc:sldMkLst>
          <pc:docMk/>
          <pc:sldMk cId="3952028192" sldId="1856"/>
        </pc:sldMkLst>
      </pc:sldChg>
      <pc:sldChg chg="add del">
        <pc:chgData name="Mag Selwa" userId="5dc855b3-2456-4cd0-96ca-6ce2d9ee3cae" providerId="ADAL" clId="{12E3DD27-3296-42A4-815E-6A42887351E2}" dt="2023-10-18T11:18:25.445" v="274" actId="47"/>
        <pc:sldMkLst>
          <pc:docMk/>
          <pc:sldMk cId="1149746398" sldId="1857"/>
        </pc:sldMkLst>
      </pc:sldChg>
      <pc:sldChg chg="modSp add mod">
        <pc:chgData name="Mag Selwa" userId="5dc855b3-2456-4cd0-96ca-6ce2d9ee3cae" providerId="ADAL" clId="{12E3DD27-3296-42A4-815E-6A42887351E2}" dt="2023-10-18T11:20:09.272" v="277" actId="14100"/>
        <pc:sldMkLst>
          <pc:docMk/>
          <pc:sldMk cId="3180774224" sldId="1858"/>
        </pc:sldMkLst>
        <pc:spChg chg="mod">
          <ac:chgData name="Mag Selwa" userId="5dc855b3-2456-4cd0-96ca-6ce2d9ee3cae" providerId="ADAL" clId="{12E3DD27-3296-42A4-815E-6A42887351E2}" dt="2023-10-18T11:19:59.846" v="275" actId="1076"/>
          <ac:spMkLst>
            <pc:docMk/>
            <pc:sldMk cId="3180774224" sldId="1858"/>
            <ac:spMk id="605186" creationId="{00000000-0000-0000-0000-000000000000}"/>
          </ac:spMkLst>
        </pc:spChg>
        <pc:spChg chg="mod">
          <ac:chgData name="Mag Selwa" userId="5dc855b3-2456-4cd0-96ca-6ce2d9ee3cae" providerId="ADAL" clId="{12E3DD27-3296-42A4-815E-6A42887351E2}" dt="2023-10-18T11:20:09.272" v="277" actId="14100"/>
          <ac:spMkLst>
            <pc:docMk/>
            <pc:sldMk cId="3180774224" sldId="1858"/>
            <ac:spMk id="605187" creationId="{00000000-0000-0000-0000-000000000000}"/>
          </ac:spMkLst>
        </pc:spChg>
      </pc:sldChg>
      <pc:sldChg chg="addSp modSp add mod">
        <pc:chgData name="Mag Selwa" userId="5dc855b3-2456-4cd0-96ca-6ce2d9ee3cae" providerId="ADAL" clId="{12E3DD27-3296-42A4-815E-6A42887351E2}" dt="2023-10-18T11:21:11.107" v="291" actId="1076"/>
        <pc:sldMkLst>
          <pc:docMk/>
          <pc:sldMk cId="2406424826" sldId="1859"/>
        </pc:sldMkLst>
        <pc:spChg chg="add mod">
          <ac:chgData name="Mag Selwa" userId="5dc855b3-2456-4cd0-96ca-6ce2d9ee3cae" providerId="ADAL" clId="{12E3DD27-3296-42A4-815E-6A42887351E2}" dt="2023-10-18T11:21:06.194" v="289" actId="1035"/>
          <ac:spMkLst>
            <pc:docMk/>
            <pc:sldMk cId="2406424826" sldId="1859"/>
            <ac:spMk id="3" creationId="{04B497A5-0D21-EAA4-FCE4-2D8768BBDB29}"/>
          </ac:spMkLst>
        </pc:spChg>
        <pc:spChg chg="add mod">
          <ac:chgData name="Mag Selwa" userId="5dc855b3-2456-4cd0-96ca-6ce2d9ee3cae" providerId="ADAL" clId="{12E3DD27-3296-42A4-815E-6A42887351E2}" dt="2023-10-18T11:21:11.107" v="291" actId="1076"/>
          <ac:spMkLst>
            <pc:docMk/>
            <pc:sldMk cId="2406424826" sldId="1859"/>
            <ac:spMk id="4" creationId="{3B20913D-F691-B8F0-5C13-6F76EE406103}"/>
          </ac:spMkLst>
        </pc:spChg>
        <pc:spChg chg="mod">
          <ac:chgData name="Mag Selwa" userId="5dc855b3-2456-4cd0-96ca-6ce2d9ee3cae" providerId="ADAL" clId="{12E3DD27-3296-42A4-815E-6A42887351E2}" dt="2023-10-18T11:20:17.970" v="279" actId="207"/>
          <ac:spMkLst>
            <pc:docMk/>
            <pc:sldMk cId="2406424826" sldId="1859"/>
            <ac:spMk id="31746" creationId="{00000000-0000-0000-0000-000000000000}"/>
          </ac:spMkLst>
        </pc:spChg>
        <pc:picChg chg="mod">
          <ac:chgData name="Mag Selwa" userId="5dc855b3-2456-4cd0-96ca-6ce2d9ee3cae" providerId="ADAL" clId="{12E3DD27-3296-42A4-815E-6A42887351E2}" dt="2023-10-18T11:20:24.684" v="282" actId="1076"/>
          <ac:picMkLst>
            <pc:docMk/>
            <pc:sldMk cId="2406424826" sldId="1859"/>
            <ac:picMk id="5" creationId="{1D6BDF51-81C0-419B-AA36-FCA3AE86B28E}"/>
          </ac:picMkLst>
        </pc:picChg>
      </pc:sldChg>
      <pc:sldChg chg="modSp add mod">
        <pc:chgData name="Mag Selwa" userId="5dc855b3-2456-4cd0-96ca-6ce2d9ee3cae" providerId="ADAL" clId="{12E3DD27-3296-42A4-815E-6A42887351E2}" dt="2023-10-18T11:22:10.685" v="305" actId="1076"/>
        <pc:sldMkLst>
          <pc:docMk/>
          <pc:sldMk cId="2045972616" sldId="1860"/>
        </pc:sldMkLst>
        <pc:spChg chg="mod">
          <ac:chgData name="Mag Selwa" userId="5dc855b3-2456-4cd0-96ca-6ce2d9ee3cae" providerId="ADAL" clId="{12E3DD27-3296-42A4-815E-6A42887351E2}" dt="2023-10-18T11:22:10.685" v="305" actId="1076"/>
          <ac:spMkLst>
            <pc:docMk/>
            <pc:sldMk cId="2045972616" sldId="1860"/>
            <ac:spMk id="605186" creationId="{00000000-0000-0000-0000-000000000000}"/>
          </ac:spMkLst>
        </pc:spChg>
      </pc:sldChg>
      <pc:sldChg chg="addSp modSp add mod">
        <pc:chgData name="Mag Selwa" userId="5dc855b3-2456-4cd0-96ca-6ce2d9ee3cae" providerId="ADAL" clId="{12E3DD27-3296-42A4-815E-6A42887351E2}" dt="2023-10-18T11:22:56.316" v="323" actId="1076"/>
        <pc:sldMkLst>
          <pc:docMk/>
          <pc:sldMk cId="1531428885" sldId="1861"/>
        </pc:sldMkLst>
        <pc:spChg chg="add mod">
          <ac:chgData name="Mag Selwa" userId="5dc855b3-2456-4cd0-96ca-6ce2d9ee3cae" providerId="ADAL" clId="{12E3DD27-3296-42A4-815E-6A42887351E2}" dt="2023-10-18T11:22:47.336" v="319" actId="1038"/>
          <ac:spMkLst>
            <pc:docMk/>
            <pc:sldMk cId="1531428885" sldId="1861"/>
            <ac:spMk id="3" creationId="{445F0644-6677-17D6-271E-EC849A94E3EF}"/>
          </ac:spMkLst>
        </pc:spChg>
        <pc:spChg chg="add mod">
          <ac:chgData name="Mag Selwa" userId="5dc855b3-2456-4cd0-96ca-6ce2d9ee3cae" providerId="ADAL" clId="{12E3DD27-3296-42A4-815E-6A42887351E2}" dt="2023-10-18T11:22:52.066" v="321" actId="1076"/>
          <ac:spMkLst>
            <pc:docMk/>
            <pc:sldMk cId="1531428885" sldId="1861"/>
            <ac:spMk id="4" creationId="{AEB28B45-9807-5701-17C6-B7506E01E517}"/>
          </ac:spMkLst>
        </pc:spChg>
        <pc:spChg chg="add mod">
          <ac:chgData name="Mag Selwa" userId="5dc855b3-2456-4cd0-96ca-6ce2d9ee3cae" providerId="ADAL" clId="{12E3DD27-3296-42A4-815E-6A42887351E2}" dt="2023-10-18T11:22:56.316" v="323" actId="1076"/>
          <ac:spMkLst>
            <pc:docMk/>
            <pc:sldMk cId="1531428885" sldId="1861"/>
            <ac:spMk id="6" creationId="{E04C426B-746D-149B-9ECC-ABD22D7B4B70}"/>
          </ac:spMkLst>
        </pc:spChg>
        <pc:spChg chg="mod">
          <ac:chgData name="Mag Selwa" userId="5dc855b3-2456-4cd0-96ca-6ce2d9ee3cae" providerId="ADAL" clId="{12E3DD27-3296-42A4-815E-6A42887351E2}" dt="2023-10-18T11:22:17.418" v="307" actId="207"/>
          <ac:spMkLst>
            <pc:docMk/>
            <pc:sldMk cId="1531428885" sldId="1861"/>
            <ac:spMk id="31746" creationId="{00000000-0000-0000-0000-000000000000}"/>
          </ac:spMkLst>
        </pc:spChg>
        <pc:picChg chg="mod">
          <ac:chgData name="Mag Selwa" userId="5dc855b3-2456-4cd0-96ca-6ce2d9ee3cae" providerId="ADAL" clId="{12E3DD27-3296-42A4-815E-6A42887351E2}" dt="2023-10-18T11:22:23.361" v="309" actId="14100"/>
          <ac:picMkLst>
            <pc:docMk/>
            <pc:sldMk cId="1531428885" sldId="1861"/>
            <ac:picMk id="5" creationId="{D66189A5-21D6-4CC1-AB1F-A6454F26A5F2}"/>
          </ac:picMkLst>
        </pc:picChg>
      </pc:sldChg>
      <pc:sldChg chg="addSp modSp add mod">
        <pc:chgData name="Mag Selwa" userId="5dc855b3-2456-4cd0-96ca-6ce2d9ee3cae" providerId="ADAL" clId="{12E3DD27-3296-42A4-815E-6A42887351E2}" dt="2023-10-18T11:23:41.009" v="345" actId="732"/>
        <pc:sldMkLst>
          <pc:docMk/>
          <pc:sldMk cId="1205838431" sldId="1862"/>
        </pc:sldMkLst>
        <pc:spChg chg="add mod">
          <ac:chgData name="Mag Selwa" userId="5dc855b3-2456-4cd0-96ca-6ce2d9ee3cae" providerId="ADAL" clId="{12E3DD27-3296-42A4-815E-6A42887351E2}" dt="2023-10-18T11:23:17.109" v="332" actId="1035"/>
          <ac:spMkLst>
            <pc:docMk/>
            <pc:sldMk cId="1205838431" sldId="1862"/>
            <ac:spMk id="3" creationId="{3D100DB0-FE16-F0D8-ECC2-D43EA5F7E53D}"/>
          </ac:spMkLst>
        </pc:spChg>
        <pc:spChg chg="add mod">
          <ac:chgData name="Mag Selwa" userId="5dc855b3-2456-4cd0-96ca-6ce2d9ee3cae" providerId="ADAL" clId="{12E3DD27-3296-42A4-815E-6A42887351E2}" dt="2023-10-18T11:23:24.619" v="342" actId="1036"/>
          <ac:spMkLst>
            <pc:docMk/>
            <pc:sldMk cId="1205838431" sldId="1862"/>
            <ac:spMk id="5" creationId="{F5B6BA60-C67B-FACA-4408-EA443C9E7006}"/>
          </ac:spMkLst>
        </pc:spChg>
        <pc:spChg chg="add mod">
          <ac:chgData name="Mag Selwa" userId="5dc855b3-2456-4cd0-96ca-6ce2d9ee3cae" providerId="ADAL" clId="{12E3DD27-3296-42A4-815E-6A42887351E2}" dt="2023-10-18T11:23:29.234" v="344" actId="1076"/>
          <ac:spMkLst>
            <pc:docMk/>
            <pc:sldMk cId="1205838431" sldId="1862"/>
            <ac:spMk id="6" creationId="{4E28E32D-BB66-5A7E-8AEA-398B9036253E}"/>
          </ac:spMkLst>
        </pc:spChg>
        <pc:spChg chg="mod">
          <ac:chgData name="Mag Selwa" userId="5dc855b3-2456-4cd0-96ca-6ce2d9ee3cae" providerId="ADAL" clId="{12E3DD27-3296-42A4-815E-6A42887351E2}" dt="2023-10-18T11:23:05.490" v="327" actId="207"/>
          <ac:spMkLst>
            <pc:docMk/>
            <pc:sldMk cId="1205838431" sldId="1862"/>
            <ac:spMk id="31746" creationId="{00000000-0000-0000-0000-000000000000}"/>
          </ac:spMkLst>
        </pc:spChg>
        <pc:picChg chg="mod modCrop">
          <ac:chgData name="Mag Selwa" userId="5dc855b3-2456-4cd0-96ca-6ce2d9ee3cae" providerId="ADAL" clId="{12E3DD27-3296-42A4-815E-6A42887351E2}" dt="2023-10-18T11:23:41.009" v="345" actId="732"/>
          <ac:picMkLst>
            <pc:docMk/>
            <pc:sldMk cId="1205838431" sldId="1862"/>
            <ac:picMk id="4" creationId="{83A15839-D868-4D2F-80C7-C4FAB8FE811C}"/>
          </ac:picMkLst>
        </pc:picChg>
      </pc:sldChg>
      <pc:sldChg chg="modSp add mod">
        <pc:chgData name="Mag Selwa" userId="5dc855b3-2456-4cd0-96ca-6ce2d9ee3cae" providerId="ADAL" clId="{12E3DD27-3296-42A4-815E-6A42887351E2}" dt="2023-10-18T11:23:50.722" v="347" actId="1076"/>
        <pc:sldMkLst>
          <pc:docMk/>
          <pc:sldMk cId="2379155603" sldId="1863"/>
        </pc:sldMkLst>
        <pc:spChg chg="mod">
          <ac:chgData name="Mag Selwa" userId="5dc855b3-2456-4cd0-96ca-6ce2d9ee3cae" providerId="ADAL" clId="{12E3DD27-3296-42A4-815E-6A42887351E2}" dt="2023-10-18T11:23:48.192" v="346" actId="1076"/>
          <ac:spMkLst>
            <pc:docMk/>
            <pc:sldMk cId="2379155603" sldId="1863"/>
            <ac:spMk id="605186" creationId="{00000000-0000-0000-0000-000000000000}"/>
          </ac:spMkLst>
        </pc:spChg>
        <pc:spChg chg="mod">
          <ac:chgData name="Mag Selwa" userId="5dc855b3-2456-4cd0-96ca-6ce2d9ee3cae" providerId="ADAL" clId="{12E3DD27-3296-42A4-815E-6A42887351E2}" dt="2023-10-18T11:23:50.722" v="347" actId="1076"/>
          <ac:spMkLst>
            <pc:docMk/>
            <pc:sldMk cId="2379155603" sldId="1863"/>
            <ac:spMk id="605187" creationId="{00000000-0000-0000-0000-000000000000}"/>
          </ac:spMkLst>
        </pc:spChg>
      </pc:sldChg>
      <pc:sldChg chg="addSp modSp add mod">
        <pc:chgData name="Mag Selwa" userId="5dc855b3-2456-4cd0-96ca-6ce2d9ee3cae" providerId="ADAL" clId="{12E3DD27-3296-42A4-815E-6A42887351E2}" dt="2023-10-18T11:26:36.375" v="375" actId="1035"/>
        <pc:sldMkLst>
          <pc:docMk/>
          <pc:sldMk cId="4177207819" sldId="1864"/>
        </pc:sldMkLst>
        <pc:spChg chg="add mod">
          <ac:chgData name="Mag Selwa" userId="5dc855b3-2456-4cd0-96ca-6ce2d9ee3cae" providerId="ADAL" clId="{12E3DD27-3296-42A4-815E-6A42887351E2}" dt="2023-10-18T11:26:18.427" v="363" actId="1037"/>
          <ac:spMkLst>
            <pc:docMk/>
            <pc:sldMk cId="4177207819" sldId="1864"/>
            <ac:spMk id="3" creationId="{69CA460F-8A58-8C1F-C52C-28AD60B0050A}"/>
          </ac:spMkLst>
        </pc:spChg>
        <pc:spChg chg="add mod">
          <ac:chgData name="Mag Selwa" userId="5dc855b3-2456-4cd0-96ca-6ce2d9ee3cae" providerId="ADAL" clId="{12E3DD27-3296-42A4-815E-6A42887351E2}" dt="2023-10-18T11:26:23.986" v="367" actId="1037"/>
          <ac:spMkLst>
            <pc:docMk/>
            <pc:sldMk cId="4177207819" sldId="1864"/>
            <ac:spMk id="4" creationId="{18EE984E-08DF-5A76-B937-B6E4C5676D61}"/>
          </ac:spMkLst>
        </pc:spChg>
        <pc:spChg chg="add mod">
          <ac:chgData name="Mag Selwa" userId="5dc855b3-2456-4cd0-96ca-6ce2d9ee3cae" providerId="ADAL" clId="{12E3DD27-3296-42A4-815E-6A42887351E2}" dt="2023-10-18T11:26:36.375" v="375" actId="1035"/>
          <ac:spMkLst>
            <pc:docMk/>
            <pc:sldMk cId="4177207819" sldId="1864"/>
            <ac:spMk id="6" creationId="{AF9EAFBD-A7A0-3924-2DBF-933847EFA458}"/>
          </ac:spMkLst>
        </pc:spChg>
        <pc:spChg chg="mod">
          <ac:chgData name="Mag Selwa" userId="5dc855b3-2456-4cd0-96ca-6ce2d9ee3cae" providerId="ADAL" clId="{12E3DD27-3296-42A4-815E-6A42887351E2}" dt="2023-10-18T11:24:07.609" v="353" actId="207"/>
          <ac:spMkLst>
            <pc:docMk/>
            <pc:sldMk cId="4177207819" sldId="1864"/>
            <ac:spMk id="31746" creationId="{00000000-0000-0000-0000-000000000000}"/>
          </ac:spMkLst>
        </pc:spChg>
        <pc:picChg chg="mod">
          <ac:chgData name="Mag Selwa" userId="5dc855b3-2456-4cd0-96ca-6ce2d9ee3cae" providerId="ADAL" clId="{12E3DD27-3296-42A4-815E-6A42887351E2}" dt="2023-10-18T11:26:10.005" v="357" actId="14100"/>
          <ac:picMkLst>
            <pc:docMk/>
            <pc:sldMk cId="4177207819" sldId="1864"/>
            <ac:picMk id="5" creationId="{DC3CB7FE-4474-4798-998B-4780286E92C2}"/>
          </ac:picMkLst>
        </pc:picChg>
      </pc:sldChg>
      <pc:sldChg chg="addSp modSp add mod">
        <pc:chgData name="Mag Selwa" userId="5dc855b3-2456-4cd0-96ca-6ce2d9ee3cae" providerId="ADAL" clId="{12E3DD27-3296-42A4-815E-6A42887351E2}" dt="2023-10-18T11:27:37.963" v="404" actId="1036"/>
        <pc:sldMkLst>
          <pc:docMk/>
          <pc:sldMk cId="2471385370" sldId="1865"/>
        </pc:sldMkLst>
        <pc:spChg chg="add mod">
          <ac:chgData name="Mag Selwa" userId="5dc855b3-2456-4cd0-96ca-6ce2d9ee3cae" providerId="ADAL" clId="{12E3DD27-3296-42A4-815E-6A42887351E2}" dt="2023-10-18T11:27:37.963" v="404" actId="1036"/>
          <ac:spMkLst>
            <pc:docMk/>
            <pc:sldMk cId="2471385370" sldId="1865"/>
            <ac:spMk id="3" creationId="{1F0ECCC6-A820-7520-A5FF-A609626C19E0}"/>
          </ac:spMkLst>
        </pc:spChg>
        <pc:spChg chg="add mod">
          <ac:chgData name="Mag Selwa" userId="5dc855b3-2456-4cd0-96ca-6ce2d9ee3cae" providerId="ADAL" clId="{12E3DD27-3296-42A4-815E-6A42887351E2}" dt="2023-10-18T11:27:28.432" v="396" actId="1076"/>
          <ac:spMkLst>
            <pc:docMk/>
            <pc:sldMk cId="2471385370" sldId="1865"/>
            <ac:spMk id="4" creationId="{CE2B32B8-C3C0-64DA-83A2-1DCC0B71C7DD}"/>
          </ac:spMkLst>
        </pc:spChg>
        <pc:spChg chg="add mod">
          <ac:chgData name="Mag Selwa" userId="5dc855b3-2456-4cd0-96ca-6ce2d9ee3cae" providerId="ADAL" clId="{12E3DD27-3296-42A4-815E-6A42887351E2}" dt="2023-10-18T11:27:33.732" v="402" actId="1036"/>
          <ac:spMkLst>
            <pc:docMk/>
            <pc:sldMk cId="2471385370" sldId="1865"/>
            <ac:spMk id="5" creationId="{C6ADA503-E11B-C1D9-707E-E05A2AAF6FAF}"/>
          </ac:spMkLst>
        </pc:spChg>
        <pc:spChg chg="mod">
          <ac:chgData name="Mag Selwa" userId="5dc855b3-2456-4cd0-96ca-6ce2d9ee3cae" providerId="ADAL" clId="{12E3DD27-3296-42A4-815E-6A42887351E2}" dt="2023-10-18T11:26:44.946" v="377" actId="207"/>
          <ac:spMkLst>
            <pc:docMk/>
            <pc:sldMk cId="2471385370" sldId="1865"/>
            <ac:spMk id="31746" creationId="{00000000-0000-0000-0000-000000000000}"/>
          </ac:spMkLst>
        </pc:spChg>
        <pc:picChg chg="mod">
          <ac:chgData name="Mag Selwa" userId="5dc855b3-2456-4cd0-96ca-6ce2d9ee3cae" providerId="ADAL" clId="{12E3DD27-3296-42A4-815E-6A42887351E2}" dt="2023-10-18T11:27:17.382" v="392" actId="1038"/>
          <ac:picMkLst>
            <pc:docMk/>
            <pc:sldMk cId="2471385370" sldId="1865"/>
            <ac:picMk id="7" creationId="{592DD83C-5406-480B-A115-4CD0E62D8F87}"/>
          </ac:picMkLst>
        </pc:picChg>
      </pc:sldChg>
      <pc:sldChg chg="addSp modSp add mod">
        <pc:chgData name="Mag Selwa" userId="5dc855b3-2456-4cd0-96ca-6ce2d9ee3cae" providerId="ADAL" clId="{12E3DD27-3296-42A4-815E-6A42887351E2}" dt="2023-10-18T11:29:18.347" v="466" actId="1037"/>
        <pc:sldMkLst>
          <pc:docMk/>
          <pc:sldMk cId="2554390929" sldId="1866"/>
        </pc:sldMkLst>
        <pc:spChg chg="add mod">
          <ac:chgData name="Mag Selwa" userId="5dc855b3-2456-4cd0-96ca-6ce2d9ee3cae" providerId="ADAL" clId="{12E3DD27-3296-42A4-815E-6A42887351E2}" dt="2023-10-18T11:28:56.652" v="451" actId="1037"/>
          <ac:spMkLst>
            <pc:docMk/>
            <pc:sldMk cId="2554390929" sldId="1866"/>
            <ac:spMk id="3" creationId="{322B8533-07BE-22AC-AA71-947C4D05D7C4}"/>
          </ac:spMkLst>
        </pc:spChg>
        <pc:spChg chg="add mod">
          <ac:chgData name="Mag Selwa" userId="5dc855b3-2456-4cd0-96ca-6ce2d9ee3cae" providerId="ADAL" clId="{12E3DD27-3296-42A4-815E-6A42887351E2}" dt="2023-10-18T11:29:02.091" v="457" actId="1035"/>
          <ac:spMkLst>
            <pc:docMk/>
            <pc:sldMk cId="2554390929" sldId="1866"/>
            <ac:spMk id="4" creationId="{AB68892E-004C-932E-959D-A423AC0CF145}"/>
          </ac:spMkLst>
        </pc:spChg>
        <pc:spChg chg="add mod">
          <ac:chgData name="Mag Selwa" userId="5dc855b3-2456-4cd0-96ca-6ce2d9ee3cae" providerId="ADAL" clId="{12E3DD27-3296-42A4-815E-6A42887351E2}" dt="2023-10-18T11:29:18.347" v="466" actId="1037"/>
          <ac:spMkLst>
            <pc:docMk/>
            <pc:sldMk cId="2554390929" sldId="1866"/>
            <ac:spMk id="5" creationId="{B26B3A38-0596-F62A-CA83-3D50668B637E}"/>
          </ac:spMkLst>
        </pc:spChg>
        <pc:spChg chg="add mod">
          <ac:chgData name="Mag Selwa" userId="5dc855b3-2456-4cd0-96ca-6ce2d9ee3cae" providerId="ADAL" clId="{12E3DD27-3296-42A4-815E-6A42887351E2}" dt="2023-10-18T11:29:10.419" v="461" actId="1076"/>
          <ac:spMkLst>
            <pc:docMk/>
            <pc:sldMk cId="2554390929" sldId="1866"/>
            <ac:spMk id="7" creationId="{C32383D8-4554-2132-9F83-E566B7CA3973}"/>
          </ac:spMkLst>
        </pc:spChg>
        <pc:spChg chg="mod">
          <ac:chgData name="Mag Selwa" userId="5dc855b3-2456-4cd0-96ca-6ce2d9ee3cae" providerId="ADAL" clId="{12E3DD27-3296-42A4-815E-6A42887351E2}" dt="2023-10-18T11:28:41.858" v="428" actId="1076"/>
          <ac:spMkLst>
            <pc:docMk/>
            <pc:sldMk cId="2554390929" sldId="1866"/>
            <ac:spMk id="31746" creationId="{00000000-0000-0000-0000-000000000000}"/>
          </ac:spMkLst>
        </pc:spChg>
        <pc:picChg chg="mod">
          <ac:chgData name="Mag Selwa" userId="5dc855b3-2456-4cd0-96ca-6ce2d9ee3cae" providerId="ADAL" clId="{12E3DD27-3296-42A4-815E-6A42887351E2}" dt="2023-10-18T11:28:46.042" v="430" actId="14100"/>
          <ac:picMkLst>
            <pc:docMk/>
            <pc:sldMk cId="2554390929" sldId="1866"/>
            <ac:picMk id="6" creationId="{AD7177B7-0AA6-4F01-8E69-71FEAF151B3F}"/>
          </ac:picMkLst>
        </pc:picChg>
      </pc:sldChg>
      <pc:sldChg chg="modSp add mod">
        <pc:chgData name="Mag Selwa" userId="5dc855b3-2456-4cd0-96ca-6ce2d9ee3cae" providerId="ADAL" clId="{12E3DD27-3296-42A4-815E-6A42887351E2}" dt="2023-10-18T11:32:11.922" v="534" actId="1076"/>
        <pc:sldMkLst>
          <pc:docMk/>
          <pc:sldMk cId="646480360" sldId="1867"/>
        </pc:sldMkLst>
        <pc:spChg chg="mod">
          <ac:chgData name="Mag Selwa" userId="5dc855b3-2456-4cd0-96ca-6ce2d9ee3cae" providerId="ADAL" clId="{12E3DD27-3296-42A4-815E-6A42887351E2}" dt="2023-10-18T11:32:06.155" v="532" actId="1076"/>
          <ac:spMkLst>
            <pc:docMk/>
            <pc:sldMk cId="646480360" sldId="1867"/>
            <ac:spMk id="605186" creationId="{00000000-0000-0000-0000-000000000000}"/>
          </ac:spMkLst>
        </pc:spChg>
        <pc:spChg chg="mod">
          <ac:chgData name="Mag Selwa" userId="5dc855b3-2456-4cd0-96ca-6ce2d9ee3cae" providerId="ADAL" clId="{12E3DD27-3296-42A4-815E-6A42887351E2}" dt="2023-10-18T11:32:11.922" v="534" actId="1076"/>
          <ac:spMkLst>
            <pc:docMk/>
            <pc:sldMk cId="646480360" sldId="1867"/>
            <ac:spMk id="605187" creationId="{00000000-0000-0000-0000-000000000000}"/>
          </ac:spMkLst>
        </pc:spChg>
      </pc:sldChg>
      <pc:sldChg chg="add">
        <pc:chgData name="Mag Selwa" userId="5dc855b3-2456-4cd0-96ca-6ce2d9ee3cae" providerId="ADAL" clId="{12E3DD27-3296-42A4-815E-6A42887351E2}" dt="2023-10-18T11:01:34.167" v="24"/>
        <pc:sldMkLst>
          <pc:docMk/>
          <pc:sldMk cId="2608940528" sldId="1868"/>
        </pc:sldMkLst>
      </pc:sldChg>
      <pc:sldChg chg="modSp add mod">
        <pc:chgData name="Mag Selwa" userId="5dc855b3-2456-4cd0-96ca-6ce2d9ee3cae" providerId="ADAL" clId="{12E3DD27-3296-42A4-815E-6A42887351E2}" dt="2023-10-18T11:38:42.758" v="669" actId="33524"/>
        <pc:sldMkLst>
          <pc:docMk/>
          <pc:sldMk cId="3639219888" sldId="1869"/>
        </pc:sldMkLst>
        <pc:spChg chg="mod">
          <ac:chgData name="Mag Selwa" userId="5dc855b3-2456-4cd0-96ca-6ce2d9ee3cae" providerId="ADAL" clId="{12E3DD27-3296-42A4-815E-6A42887351E2}" dt="2023-10-18T11:38:34.644" v="668" actId="1076"/>
          <ac:spMkLst>
            <pc:docMk/>
            <pc:sldMk cId="3639219888" sldId="1869"/>
            <ac:spMk id="374786" creationId="{00000000-0000-0000-0000-000000000000}"/>
          </ac:spMkLst>
        </pc:spChg>
        <pc:spChg chg="mod">
          <ac:chgData name="Mag Selwa" userId="5dc855b3-2456-4cd0-96ca-6ce2d9ee3cae" providerId="ADAL" clId="{12E3DD27-3296-42A4-815E-6A42887351E2}" dt="2023-10-18T11:38:42.758" v="669" actId="33524"/>
          <ac:spMkLst>
            <pc:docMk/>
            <pc:sldMk cId="3639219888" sldId="1869"/>
            <ac:spMk id="374787" creationId="{00000000-0000-0000-0000-000000000000}"/>
          </ac:spMkLst>
        </pc:spChg>
      </pc:sldChg>
      <pc:sldChg chg="addSp modSp add mod">
        <pc:chgData name="Mag Selwa" userId="5dc855b3-2456-4cd0-96ca-6ce2d9ee3cae" providerId="ADAL" clId="{12E3DD27-3296-42A4-815E-6A42887351E2}" dt="2023-10-18T11:39:10.615" v="679" actId="1037"/>
        <pc:sldMkLst>
          <pc:docMk/>
          <pc:sldMk cId="2365000436" sldId="1870"/>
        </pc:sldMkLst>
        <pc:spChg chg="add mod">
          <ac:chgData name="Mag Selwa" userId="5dc855b3-2456-4cd0-96ca-6ce2d9ee3cae" providerId="ADAL" clId="{12E3DD27-3296-42A4-815E-6A42887351E2}" dt="2023-10-18T11:39:09.375" v="678" actId="1037"/>
          <ac:spMkLst>
            <pc:docMk/>
            <pc:sldMk cId="2365000436" sldId="1870"/>
            <ac:spMk id="2" creationId="{146208FA-9D38-0704-D037-ED4C411B4E76}"/>
          </ac:spMkLst>
        </pc:spChg>
        <pc:spChg chg="add mod">
          <ac:chgData name="Mag Selwa" userId="5dc855b3-2456-4cd0-96ca-6ce2d9ee3cae" providerId="ADAL" clId="{12E3DD27-3296-42A4-815E-6A42887351E2}" dt="2023-10-18T11:39:10.615" v="679" actId="1037"/>
          <ac:spMkLst>
            <pc:docMk/>
            <pc:sldMk cId="2365000436" sldId="1870"/>
            <ac:spMk id="4" creationId="{DEE24B39-14CC-7279-5760-5CF544738297}"/>
          </ac:spMkLst>
        </pc:spChg>
        <pc:spChg chg="mod">
          <ac:chgData name="Mag Selwa" userId="5dc855b3-2456-4cd0-96ca-6ce2d9ee3cae" providerId="ADAL" clId="{12E3DD27-3296-42A4-815E-6A42887351E2}" dt="2023-10-18T11:38:49.497" v="670" actId="1076"/>
          <ac:spMkLst>
            <pc:docMk/>
            <pc:sldMk cId="2365000436" sldId="1870"/>
            <ac:spMk id="374786" creationId="{00000000-0000-0000-0000-000000000000}"/>
          </ac:spMkLst>
        </pc:spChg>
        <pc:picChg chg="mod">
          <ac:chgData name="Mag Selwa" userId="5dc855b3-2456-4cd0-96ca-6ce2d9ee3cae" providerId="ADAL" clId="{12E3DD27-3296-42A4-815E-6A42887351E2}" dt="2023-10-18T11:38:56.774" v="673" actId="1076"/>
          <ac:picMkLst>
            <pc:docMk/>
            <pc:sldMk cId="2365000436" sldId="1870"/>
            <ac:picMk id="3" creationId="{5E22E354-B15D-4873-882C-417D0FCACC34}"/>
          </ac:picMkLst>
        </pc:picChg>
      </pc:sldChg>
      <pc:sldChg chg="modSp add mod">
        <pc:chgData name="Mag Selwa" userId="5dc855b3-2456-4cd0-96ca-6ce2d9ee3cae" providerId="ADAL" clId="{12E3DD27-3296-42A4-815E-6A42887351E2}" dt="2023-10-18T11:39:22.436" v="682" actId="1076"/>
        <pc:sldMkLst>
          <pc:docMk/>
          <pc:sldMk cId="1494062686" sldId="1871"/>
        </pc:sldMkLst>
        <pc:spChg chg="mod">
          <ac:chgData name="Mag Selwa" userId="5dc855b3-2456-4cd0-96ca-6ce2d9ee3cae" providerId="ADAL" clId="{12E3DD27-3296-42A4-815E-6A42887351E2}" dt="2023-10-18T11:39:15.154" v="680" actId="1076"/>
          <ac:spMkLst>
            <pc:docMk/>
            <pc:sldMk cId="1494062686" sldId="1871"/>
            <ac:spMk id="374786" creationId="{00000000-0000-0000-0000-000000000000}"/>
          </ac:spMkLst>
        </pc:spChg>
        <pc:spChg chg="mod">
          <ac:chgData name="Mag Selwa" userId="5dc855b3-2456-4cd0-96ca-6ce2d9ee3cae" providerId="ADAL" clId="{12E3DD27-3296-42A4-815E-6A42887351E2}" dt="2023-10-18T11:39:22.436" v="682" actId="1076"/>
          <ac:spMkLst>
            <pc:docMk/>
            <pc:sldMk cId="1494062686" sldId="1871"/>
            <ac:spMk id="374787" creationId="{00000000-0000-0000-0000-000000000000}"/>
          </ac:spMkLst>
        </pc:spChg>
      </pc:sldChg>
      <pc:sldChg chg="modSp add mod">
        <pc:chgData name="Mag Selwa" userId="5dc855b3-2456-4cd0-96ca-6ce2d9ee3cae" providerId="ADAL" clId="{12E3DD27-3296-42A4-815E-6A42887351E2}" dt="2023-10-18T11:39:31.657" v="685" actId="14100"/>
        <pc:sldMkLst>
          <pc:docMk/>
          <pc:sldMk cId="69027431" sldId="1872"/>
        </pc:sldMkLst>
        <pc:spChg chg="mod">
          <ac:chgData name="Mag Selwa" userId="5dc855b3-2456-4cd0-96ca-6ce2d9ee3cae" providerId="ADAL" clId="{12E3DD27-3296-42A4-815E-6A42887351E2}" dt="2023-10-18T11:39:26.264" v="683" actId="1076"/>
          <ac:spMkLst>
            <pc:docMk/>
            <pc:sldMk cId="69027431" sldId="1872"/>
            <ac:spMk id="374786" creationId="{00000000-0000-0000-0000-000000000000}"/>
          </ac:spMkLst>
        </pc:spChg>
        <pc:spChg chg="mod">
          <ac:chgData name="Mag Selwa" userId="5dc855b3-2456-4cd0-96ca-6ce2d9ee3cae" providerId="ADAL" clId="{12E3DD27-3296-42A4-815E-6A42887351E2}" dt="2023-10-18T11:39:31.657" v="685" actId="14100"/>
          <ac:spMkLst>
            <pc:docMk/>
            <pc:sldMk cId="69027431" sldId="1872"/>
            <ac:spMk id="374787" creationId="{00000000-0000-0000-0000-000000000000}"/>
          </ac:spMkLst>
        </pc:spChg>
      </pc:sldChg>
      <pc:sldChg chg="addSp delSp modSp add mod">
        <pc:chgData name="Mag Selwa" userId="5dc855b3-2456-4cd0-96ca-6ce2d9ee3cae" providerId="ADAL" clId="{12E3DD27-3296-42A4-815E-6A42887351E2}" dt="2023-10-18T12:43:05.661" v="829" actId="732"/>
        <pc:sldMkLst>
          <pc:docMk/>
          <pc:sldMk cId="3577567067" sldId="1873"/>
        </pc:sldMkLst>
        <pc:spChg chg="add del mod">
          <ac:chgData name="Mag Selwa" userId="5dc855b3-2456-4cd0-96ca-6ce2d9ee3cae" providerId="ADAL" clId="{12E3DD27-3296-42A4-815E-6A42887351E2}" dt="2023-10-18T12:42:56.582" v="826" actId="478"/>
          <ac:spMkLst>
            <pc:docMk/>
            <pc:sldMk cId="3577567067" sldId="1873"/>
            <ac:spMk id="2" creationId="{C317EF89-16D0-65C6-1D1A-017C43AFC8AB}"/>
          </ac:spMkLst>
        </pc:spChg>
        <pc:spChg chg="add del mod">
          <ac:chgData name="Mag Selwa" userId="5dc855b3-2456-4cd0-96ca-6ce2d9ee3cae" providerId="ADAL" clId="{12E3DD27-3296-42A4-815E-6A42887351E2}" dt="2023-10-18T12:42:47.984" v="819" actId="478"/>
          <ac:spMkLst>
            <pc:docMk/>
            <pc:sldMk cId="3577567067" sldId="1873"/>
            <ac:spMk id="4" creationId="{AED19280-3A26-5A68-A638-B71948D9D39E}"/>
          </ac:spMkLst>
        </pc:spChg>
        <pc:spChg chg="add del mod">
          <ac:chgData name="Mag Selwa" userId="5dc855b3-2456-4cd0-96ca-6ce2d9ee3cae" providerId="ADAL" clId="{12E3DD27-3296-42A4-815E-6A42887351E2}" dt="2023-10-18T12:42:45.684" v="818" actId="478"/>
          <ac:spMkLst>
            <pc:docMk/>
            <pc:sldMk cId="3577567067" sldId="1873"/>
            <ac:spMk id="6" creationId="{D52DC76F-1CE9-A19E-F755-3FBC03CE84F9}"/>
          </ac:spMkLst>
        </pc:spChg>
        <pc:spChg chg="add mod">
          <ac:chgData name="Mag Selwa" userId="5dc855b3-2456-4cd0-96ca-6ce2d9ee3cae" providerId="ADAL" clId="{12E3DD27-3296-42A4-815E-6A42887351E2}" dt="2023-10-18T12:42:40.627" v="816" actId="14100"/>
          <ac:spMkLst>
            <pc:docMk/>
            <pc:sldMk cId="3577567067" sldId="1873"/>
            <ac:spMk id="7" creationId="{AACC26EF-98AC-840A-1315-AB8ED7F393C1}"/>
          </ac:spMkLst>
        </pc:spChg>
        <pc:spChg chg="add mod">
          <ac:chgData name="Mag Selwa" userId="5dc855b3-2456-4cd0-96ca-6ce2d9ee3cae" providerId="ADAL" clId="{12E3DD27-3296-42A4-815E-6A42887351E2}" dt="2023-10-18T12:42:43.142" v="817" actId="14100"/>
          <ac:spMkLst>
            <pc:docMk/>
            <pc:sldMk cId="3577567067" sldId="1873"/>
            <ac:spMk id="8" creationId="{FD85E997-8B4D-383F-20C7-F5D2F2CDC1F8}"/>
          </ac:spMkLst>
        </pc:spChg>
        <pc:spChg chg="add del mod">
          <ac:chgData name="Mag Selwa" userId="5dc855b3-2456-4cd0-96ca-6ce2d9ee3cae" providerId="ADAL" clId="{12E3DD27-3296-42A4-815E-6A42887351E2}" dt="2023-10-18T12:16:43.544" v="795" actId="478"/>
          <ac:spMkLst>
            <pc:docMk/>
            <pc:sldMk cId="3577567067" sldId="1873"/>
            <ac:spMk id="9" creationId="{89279D50-C503-4551-FAFF-9F65EAB364EC}"/>
          </ac:spMkLst>
        </pc:spChg>
        <pc:spChg chg="add mod">
          <ac:chgData name="Mag Selwa" userId="5dc855b3-2456-4cd0-96ca-6ce2d9ee3cae" providerId="ADAL" clId="{12E3DD27-3296-42A4-815E-6A42887351E2}" dt="2023-10-18T12:42:54.613" v="825" actId="1036"/>
          <ac:spMkLst>
            <pc:docMk/>
            <pc:sldMk cId="3577567067" sldId="1873"/>
            <ac:spMk id="10" creationId="{2386CAA2-478F-D36B-5C41-985B6ED16EF8}"/>
          </ac:spMkLst>
        </pc:spChg>
        <pc:spChg chg="add mod">
          <ac:chgData name="Mag Selwa" userId="5dc855b3-2456-4cd0-96ca-6ce2d9ee3cae" providerId="ADAL" clId="{12E3DD27-3296-42A4-815E-6A42887351E2}" dt="2023-10-18T12:42:52.862" v="823" actId="1076"/>
          <ac:spMkLst>
            <pc:docMk/>
            <pc:sldMk cId="3577567067" sldId="1873"/>
            <ac:spMk id="11" creationId="{44C1B299-34B6-42C2-E9F4-E12CB8CB358B}"/>
          </ac:spMkLst>
        </pc:spChg>
        <pc:spChg chg="add mod">
          <ac:chgData name="Mag Selwa" userId="5dc855b3-2456-4cd0-96ca-6ce2d9ee3cae" providerId="ADAL" clId="{12E3DD27-3296-42A4-815E-6A42887351E2}" dt="2023-10-18T12:43:00.862" v="828" actId="1076"/>
          <ac:spMkLst>
            <pc:docMk/>
            <pc:sldMk cId="3577567067" sldId="1873"/>
            <ac:spMk id="12" creationId="{82814A1F-1CF7-65DA-BDD7-6BAB373137B2}"/>
          </ac:spMkLst>
        </pc:spChg>
        <pc:spChg chg="mod">
          <ac:chgData name="Mag Selwa" userId="5dc855b3-2456-4cd0-96ca-6ce2d9ee3cae" providerId="ADAL" clId="{12E3DD27-3296-42A4-815E-6A42887351E2}" dt="2023-10-18T12:15:30.735" v="754" actId="1076"/>
          <ac:spMkLst>
            <pc:docMk/>
            <pc:sldMk cId="3577567067" sldId="1873"/>
            <ac:spMk id="374786" creationId="{00000000-0000-0000-0000-000000000000}"/>
          </ac:spMkLst>
        </pc:spChg>
        <pc:spChg chg="mod">
          <ac:chgData name="Mag Selwa" userId="5dc855b3-2456-4cd0-96ca-6ce2d9ee3cae" providerId="ADAL" clId="{12E3DD27-3296-42A4-815E-6A42887351E2}" dt="2023-10-18T12:15:59.356" v="764" actId="6549"/>
          <ac:spMkLst>
            <pc:docMk/>
            <pc:sldMk cId="3577567067" sldId="1873"/>
            <ac:spMk id="374787" creationId="{00000000-0000-0000-0000-000000000000}"/>
          </ac:spMkLst>
        </pc:spChg>
        <pc:picChg chg="mod modCrop">
          <ac:chgData name="Mag Selwa" userId="5dc855b3-2456-4cd0-96ca-6ce2d9ee3cae" providerId="ADAL" clId="{12E3DD27-3296-42A4-815E-6A42887351E2}" dt="2023-10-18T12:43:05.661" v="829" actId="732"/>
          <ac:picMkLst>
            <pc:docMk/>
            <pc:sldMk cId="3577567067" sldId="1873"/>
            <ac:picMk id="3" creationId="{531C56A7-183A-4872-8EB8-3731B8AD9587}"/>
          </ac:picMkLst>
        </pc:picChg>
        <pc:picChg chg="mod">
          <ac:chgData name="Mag Selwa" userId="5dc855b3-2456-4cd0-96ca-6ce2d9ee3cae" providerId="ADAL" clId="{12E3DD27-3296-42A4-815E-6A42887351E2}" dt="2023-10-18T12:16:03.822" v="766" actId="1076"/>
          <ac:picMkLst>
            <pc:docMk/>
            <pc:sldMk cId="3577567067" sldId="1873"/>
            <ac:picMk id="5" creationId="{8AA71928-E3FD-4B70-9347-BEBB0CC7C9AB}"/>
          </ac:picMkLst>
        </pc:picChg>
      </pc:sldChg>
      <pc:sldChg chg="modSp add mod">
        <pc:chgData name="Mag Selwa" userId="5dc855b3-2456-4cd0-96ca-6ce2d9ee3cae" providerId="ADAL" clId="{12E3DD27-3296-42A4-815E-6A42887351E2}" dt="2023-10-18T11:39:53.435" v="689" actId="20577"/>
        <pc:sldMkLst>
          <pc:docMk/>
          <pc:sldMk cId="125634099" sldId="1874"/>
        </pc:sldMkLst>
        <pc:spChg chg="mod">
          <ac:chgData name="Mag Selwa" userId="5dc855b3-2456-4cd0-96ca-6ce2d9ee3cae" providerId="ADAL" clId="{12E3DD27-3296-42A4-815E-6A42887351E2}" dt="2023-10-18T11:39:53.435" v="689" actId="20577"/>
          <ac:spMkLst>
            <pc:docMk/>
            <pc:sldMk cId="125634099" sldId="1874"/>
            <ac:spMk id="4" creationId="{00000000-0000-0000-0000-000000000000}"/>
          </ac:spMkLst>
        </pc:spChg>
      </pc:sldChg>
      <pc:sldChg chg="modSp add del mod">
        <pc:chgData name="Mag Selwa" userId="5dc855b3-2456-4cd0-96ca-6ce2d9ee3cae" providerId="ADAL" clId="{12E3DD27-3296-42A4-815E-6A42887351E2}" dt="2023-10-18T11:02:44.154" v="64" actId="47"/>
        <pc:sldMkLst>
          <pc:docMk/>
          <pc:sldMk cId="594175209" sldId="1874"/>
        </pc:sldMkLst>
        <pc:spChg chg="mod">
          <ac:chgData name="Mag Selwa" userId="5dc855b3-2456-4cd0-96ca-6ce2d9ee3cae" providerId="ADAL" clId="{12E3DD27-3296-42A4-815E-6A42887351E2}" dt="2023-10-18T11:01:34.654" v="54" actId="27636"/>
          <ac:spMkLst>
            <pc:docMk/>
            <pc:sldMk cId="594175209" sldId="1874"/>
            <ac:spMk id="3" creationId="{00000000-0000-0000-0000-000000000000}"/>
          </ac:spMkLst>
        </pc:spChg>
      </pc:sldChg>
      <pc:sldChg chg="add del">
        <pc:chgData name="Mag Selwa" userId="5dc855b3-2456-4cd0-96ca-6ce2d9ee3cae" providerId="ADAL" clId="{12E3DD27-3296-42A4-815E-6A42887351E2}" dt="2023-10-18T11:22:25.992" v="311"/>
        <pc:sldMkLst>
          <pc:docMk/>
          <pc:sldMk cId="1275906167" sldId="1874"/>
        </pc:sldMkLst>
      </pc:sldChg>
      <pc:sldChg chg="add del">
        <pc:chgData name="Mag Selwa" userId="5dc855b3-2456-4cd0-96ca-6ce2d9ee3cae" providerId="ADAL" clId="{12E3DD27-3296-42A4-815E-6A42887351E2}" dt="2023-10-18T11:20:27.297" v="284"/>
        <pc:sldMkLst>
          <pc:docMk/>
          <pc:sldMk cId="3405455665" sldId="1874"/>
        </pc:sldMkLst>
      </pc:sldChg>
      <pc:sldChg chg="modSp add mod">
        <pc:chgData name="Mag Selwa" userId="5dc855b3-2456-4cd0-96ca-6ce2d9ee3cae" providerId="ADAL" clId="{12E3DD27-3296-42A4-815E-6A42887351E2}" dt="2023-10-19T08:16:20.331" v="2286" actId="20577"/>
        <pc:sldMkLst>
          <pc:docMk/>
          <pc:sldMk cId="2845636290" sldId="1875"/>
        </pc:sldMkLst>
        <pc:spChg chg="mod">
          <ac:chgData name="Mag Selwa" userId="5dc855b3-2456-4cd0-96ca-6ce2d9ee3cae" providerId="ADAL" clId="{12E3DD27-3296-42A4-815E-6A42887351E2}" dt="2023-10-19T08:16:20.331" v="2286" actId="20577"/>
          <ac:spMkLst>
            <pc:docMk/>
            <pc:sldMk cId="2845636290" sldId="1875"/>
            <ac:spMk id="6" creationId="{05E60E29-5A19-8704-F733-053FBFDFE239}"/>
          </ac:spMkLst>
        </pc:spChg>
      </pc:sldChg>
      <pc:sldChg chg="modSp add mod">
        <pc:chgData name="Mag Selwa" userId="5dc855b3-2456-4cd0-96ca-6ce2d9ee3cae" providerId="ADAL" clId="{12E3DD27-3296-42A4-815E-6A42887351E2}" dt="2023-10-18T11:41:18.280" v="701" actId="20577"/>
        <pc:sldMkLst>
          <pc:docMk/>
          <pc:sldMk cId="4163112901" sldId="1876"/>
        </pc:sldMkLst>
        <pc:spChg chg="mod">
          <ac:chgData name="Mag Selwa" userId="5dc855b3-2456-4cd0-96ca-6ce2d9ee3cae" providerId="ADAL" clId="{12E3DD27-3296-42A4-815E-6A42887351E2}" dt="2023-10-18T11:41:18.280" v="701" actId="20577"/>
          <ac:spMkLst>
            <pc:docMk/>
            <pc:sldMk cId="4163112901" sldId="1876"/>
            <ac:spMk id="6" creationId="{05E60E29-5A19-8704-F733-053FBFDFE239}"/>
          </ac:spMkLst>
        </pc:spChg>
      </pc:sldChg>
      <pc:sldChg chg="modSp add mod">
        <pc:chgData name="Mag Selwa" userId="5dc855b3-2456-4cd0-96ca-6ce2d9ee3cae" providerId="ADAL" clId="{12E3DD27-3296-42A4-815E-6A42887351E2}" dt="2023-10-18T11:41:54.853" v="705" actId="20577"/>
        <pc:sldMkLst>
          <pc:docMk/>
          <pc:sldMk cId="3964666745" sldId="1877"/>
        </pc:sldMkLst>
        <pc:spChg chg="mod">
          <ac:chgData name="Mag Selwa" userId="5dc855b3-2456-4cd0-96ca-6ce2d9ee3cae" providerId="ADAL" clId="{12E3DD27-3296-42A4-815E-6A42887351E2}" dt="2023-10-18T11:41:54.853" v="705" actId="20577"/>
          <ac:spMkLst>
            <pc:docMk/>
            <pc:sldMk cId="3964666745" sldId="1877"/>
            <ac:spMk id="4" creationId="{00000000-0000-0000-0000-000000000000}"/>
          </ac:spMkLst>
        </pc:spChg>
      </pc:sldChg>
      <pc:sldChg chg="modSp add mod">
        <pc:chgData name="Mag Selwa" userId="5dc855b3-2456-4cd0-96ca-6ce2d9ee3cae" providerId="ADAL" clId="{12E3DD27-3296-42A4-815E-6A42887351E2}" dt="2023-10-18T11:43:50.868" v="727" actId="15"/>
        <pc:sldMkLst>
          <pc:docMk/>
          <pc:sldMk cId="2792144492" sldId="1878"/>
        </pc:sldMkLst>
        <pc:spChg chg="mod">
          <ac:chgData name="Mag Selwa" userId="5dc855b3-2456-4cd0-96ca-6ce2d9ee3cae" providerId="ADAL" clId="{12E3DD27-3296-42A4-815E-6A42887351E2}" dt="2023-10-18T11:43:50.868" v="727" actId="15"/>
          <ac:spMkLst>
            <pc:docMk/>
            <pc:sldMk cId="2792144492" sldId="1878"/>
            <ac:spMk id="6" creationId="{05E60E29-5A19-8704-F733-053FBFDFE239}"/>
          </ac:spMkLst>
        </pc:spChg>
      </pc:sldChg>
      <pc:sldChg chg="modSp add mod">
        <pc:chgData name="Mag Selwa" userId="5dc855b3-2456-4cd0-96ca-6ce2d9ee3cae" providerId="ADAL" clId="{12E3DD27-3296-42A4-815E-6A42887351E2}" dt="2023-10-18T11:43:21.037" v="721" actId="255"/>
        <pc:sldMkLst>
          <pc:docMk/>
          <pc:sldMk cId="485860726" sldId="1879"/>
        </pc:sldMkLst>
        <pc:spChg chg="mod">
          <ac:chgData name="Mag Selwa" userId="5dc855b3-2456-4cd0-96ca-6ce2d9ee3cae" providerId="ADAL" clId="{12E3DD27-3296-42A4-815E-6A42887351E2}" dt="2023-10-18T11:43:21.037" v="721" actId="255"/>
          <ac:spMkLst>
            <pc:docMk/>
            <pc:sldMk cId="485860726" sldId="1879"/>
            <ac:spMk id="6" creationId="{05E60E29-5A19-8704-F733-053FBFDFE239}"/>
          </ac:spMkLst>
        </pc:spChg>
      </pc:sldChg>
      <pc:sldChg chg="modSp add mod">
        <pc:chgData name="Mag Selwa" userId="5dc855b3-2456-4cd0-96ca-6ce2d9ee3cae" providerId="ADAL" clId="{12E3DD27-3296-42A4-815E-6A42887351E2}" dt="2023-10-18T11:44:05.033" v="730" actId="20577"/>
        <pc:sldMkLst>
          <pc:docMk/>
          <pc:sldMk cId="4096999011" sldId="1880"/>
        </pc:sldMkLst>
        <pc:spChg chg="mod">
          <ac:chgData name="Mag Selwa" userId="5dc855b3-2456-4cd0-96ca-6ce2d9ee3cae" providerId="ADAL" clId="{12E3DD27-3296-42A4-815E-6A42887351E2}" dt="2023-10-18T11:44:05.033" v="730" actId="20577"/>
          <ac:spMkLst>
            <pc:docMk/>
            <pc:sldMk cId="4096999011" sldId="1880"/>
            <ac:spMk id="4" creationId="{00000000-0000-0000-0000-000000000000}"/>
          </ac:spMkLst>
        </pc:spChg>
      </pc:sldChg>
      <pc:sldChg chg="modSp add mod">
        <pc:chgData name="Mag Selwa" userId="5dc855b3-2456-4cd0-96ca-6ce2d9ee3cae" providerId="ADAL" clId="{12E3DD27-3296-42A4-815E-6A42887351E2}" dt="2023-10-19T10:00:36.507" v="2306" actId="20577"/>
        <pc:sldMkLst>
          <pc:docMk/>
          <pc:sldMk cId="149050062" sldId="1881"/>
        </pc:sldMkLst>
        <pc:spChg chg="mod">
          <ac:chgData name="Mag Selwa" userId="5dc855b3-2456-4cd0-96ca-6ce2d9ee3cae" providerId="ADAL" clId="{12E3DD27-3296-42A4-815E-6A42887351E2}" dt="2023-10-19T10:00:36.507" v="2306" actId="20577"/>
          <ac:spMkLst>
            <pc:docMk/>
            <pc:sldMk cId="149050062" sldId="1881"/>
            <ac:spMk id="6" creationId="{05E60E29-5A19-8704-F733-053FBFDFE239}"/>
          </ac:spMkLst>
        </pc:spChg>
      </pc:sldChg>
      <pc:sldChg chg="modSp add mod">
        <pc:chgData name="Mag Selwa" userId="5dc855b3-2456-4cd0-96ca-6ce2d9ee3cae" providerId="ADAL" clId="{12E3DD27-3296-42A4-815E-6A42887351E2}" dt="2023-10-19T10:11:26.853" v="2317" actId="20577"/>
        <pc:sldMkLst>
          <pc:docMk/>
          <pc:sldMk cId="3303021496" sldId="1882"/>
        </pc:sldMkLst>
        <pc:spChg chg="mod">
          <ac:chgData name="Mag Selwa" userId="5dc855b3-2456-4cd0-96ca-6ce2d9ee3cae" providerId="ADAL" clId="{12E3DD27-3296-42A4-815E-6A42887351E2}" dt="2023-10-19T10:11:26.853" v="2317" actId="20577"/>
          <ac:spMkLst>
            <pc:docMk/>
            <pc:sldMk cId="3303021496" sldId="1882"/>
            <ac:spMk id="6" creationId="{05E60E29-5A19-8704-F733-053FBFDFE239}"/>
          </ac:spMkLst>
        </pc:spChg>
      </pc:sldChg>
      <pc:sldChg chg="modSp add mod">
        <pc:chgData name="Mag Selwa" userId="5dc855b3-2456-4cd0-96ca-6ce2d9ee3cae" providerId="ADAL" clId="{12E3DD27-3296-42A4-815E-6A42887351E2}" dt="2023-10-18T11:49:29.831" v="745" actId="20577"/>
        <pc:sldMkLst>
          <pc:docMk/>
          <pc:sldMk cId="4029398268" sldId="1883"/>
        </pc:sldMkLst>
        <pc:spChg chg="mod">
          <ac:chgData name="Mag Selwa" userId="5dc855b3-2456-4cd0-96ca-6ce2d9ee3cae" providerId="ADAL" clId="{12E3DD27-3296-42A4-815E-6A42887351E2}" dt="2023-10-18T11:49:29.831" v="745" actId="20577"/>
          <ac:spMkLst>
            <pc:docMk/>
            <pc:sldMk cId="4029398268" sldId="1883"/>
            <ac:spMk id="4" creationId="{00000000-0000-0000-0000-000000000000}"/>
          </ac:spMkLst>
        </pc:spChg>
      </pc:sldChg>
      <pc:sldChg chg="addSp delSp modSp add mod">
        <pc:chgData name="Mag Selwa" userId="5dc855b3-2456-4cd0-96ca-6ce2d9ee3cae" providerId="ADAL" clId="{12E3DD27-3296-42A4-815E-6A42887351E2}" dt="2023-10-18T11:49:38.097" v="748"/>
        <pc:sldMkLst>
          <pc:docMk/>
          <pc:sldMk cId="2208862112" sldId="1884"/>
        </pc:sldMkLst>
        <pc:spChg chg="add del">
          <ac:chgData name="Mag Selwa" userId="5dc855b3-2456-4cd0-96ca-6ce2d9ee3cae" providerId="ADAL" clId="{12E3DD27-3296-42A4-815E-6A42887351E2}" dt="2023-10-18T11:49:36.425" v="747" actId="22"/>
          <ac:spMkLst>
            <pc:docMk/>
            <pc:sldMk cId="2208862112" sldId="1884"/>
            <ac:spMk id="4" creationId="{AB24E751-78CA-B44B-AF6C-2D58F9124521}"/>
          </ac:spMkLst>
        </pc:spChg>
        <pc:spChg chg="mod">
          <ac:chgData name="Mag Selwa" userId="5dc855b3-2456-4cd0-96ca-6ce2d9ee3cae" providerId="ADAL" clId="{12E3DD27-3296-42A4-815E-6A42887351E2}" dt="2023-10-18T11:49:38.097" v="748"/>
          <ac:spMkLst>
            <pc:docMk/>
            <pc:sldMk cId="2208862112" sldId="1884"/>
            <ac:spMk id="6" creationId="{05E60E29-5A19-8704-F733-053FBFDFE239}"/>
          </ac:spMkLst>
        </pc:spChg>
      </pc:sldChg>
      <pc:sldChg chg="modSp add mod">
        <pc:chgData name="Mag Selwa" userId="5dc855b3-2456-4cd0-96ca-6ce2d9ee3cae" providerId="ADAL" clId="{12E3DD27-3296-42A4-815E-6A42887351E2}" dt="2023-10-18T11:49:50.204" v="751" actId="207"/>
        <pc:sldMkLst>
          <pc:docMk/>
          <pc:sldMk cId="1664627430" sldId="1885"/>
        </pc:sldMkLst>
        <pc:spChg chg="mod">
          <ac:chgData name="Mag Selwa" userId="5dc855b3-2456-4cd0-96ca-6ce2d9ee3cae" providerId="ADAL" clId="{12E3DD27-3296-42A4-815E-6A42887351E2}" dt="2023-10-18T11:49:50.204" v="751" actId="207"/>
          <ac:spMkLst>
            <pc:docMk/>
            <pc:sldMk cId="1664627430" sldId="1885"/>
            <ac:spMk id="6" creationId="{05E60E29-5A19-8704-F733-053FBFDFE239}"/>
          </ac:spMkLst>
        </pc:spChg>
      </pc:sldChg>
      <pc:sldMasterChg chg="delSldLayout">
        <pc:chgData name="Mag Selwa" userId="5dc855b3-2456-4cd0-96ca-6ce2d9ee3cae" providerId="ADAL" clId="{12E3DD27-3296-42A4-815E-6A42887351E2}" dt="2023-10-18T13:59:47.946" v="2280" actId="47"/>
        <pc:sldMasterMkLst>
          <pc:docMk/>
          <pc:sldMasterMk cId="2483621857" sldId="2147483648"/>
        </pc:sldMasterMkLst>
        <pc:sldLayoutChg chg="del">
          <pc:chgData name="Mag Selwa" userId="5dc855b3-2456-4cd0-96ca-6ce2d9ee3cae" providerId="ADAL" clId="{12E3DD27-3296-42A4-815E-6A42887351E2}" dt="2023-10-18T13:59:47.946" v="2280" actId="47"/>
          <pc:sldLayoutMkLst>
            <pc:docMk/>
            <pc:sldMasterMk cId="2483621857" sldId="2147483648"/>
            <pc:sldLayoutMk cId="3299142846" sldId="2147483709"/>
          </pc:sldLayoutMkLst>
        </pc:sldLayoutChg>
        <pc:sldLayoutChg chg="del">
          <pc:chgData name="Mag Selwa" userId="5dc855b3-2456-4cd0-96ca-6ce2d9ee3cae" providerId="ADAL" clId="{12E3DD27-3296-42A4-815E-6A42887351E2}" dt="2023-10-18T11:49:52.401" v="752" actId="47"/>
          <pc:sldLayoutMkLst>
            <pc:docMk/>
            <pc:sldMasterMk cId="2483621857" sldId="2147483648"/>
            <pc:sldLayoutMk cId="1660254639" sldId="21474837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3/11/2024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8337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0911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24</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25</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16254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51440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887937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17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67238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3093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380608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168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67685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2935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02456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65</a:t>
            </a:fld>
            <a:endParaRPr lang="nl-BE"/>
          </a:p>
        </p:txBody>
      </p:sp>
    </p:spTree>
    <p:extLst>
      <p:ext uri="{BB962C8B-B14F-4D97-AF65-F5344CB8AC3E}">
        <p14:creationId xmlns:p14="http://schemas.microsoft.com/office/powerpoint/2010/main" val="344036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0925A-E1BD-4AAC-A6B7-7EE8BD56F177}" type="slidenum">
              <a:rPr lang="en-US" altLang="en-US"/>
              <a:pPr/>
              <a:t>72</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044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9E775-F309-4095-89BA-DBC2AB199D82}" type="slidenum">
              <a:rPr lang="en-US" altLang="en-US"/>
              <a:pPr/>
              <a:t>75</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9824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60BE2-CAE9-4766-826E-EA1F30372424}" type="slidenum">
              <a:rPr lang="en-US" altLang="en-US"/>
              <a:pPr/>
              <a:t>80</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8772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BCBBB-5553-4B06-A266-83DE27A164A4}" type="slidenum">
              <a:rPr lang="en-US" altLang="en-US"/>
              <a:pPr/>
              <a:t>81</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119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7145BE-8FE9-4FE3-AD02-EF0941A80D31}" type="slidenum">
              <a:rPr lang="en-US" altLang="en-US"/>
              <a:pPr/>
              <a:t>82</a:t>
            </a:fld>
            <a:endParaRPr lang="en-US" alt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9713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497CD-5C03-49B8-A817-892D943502BA}" type="slidenum">
              <a:rPr lang="en-US" altLang="en-US"/>
              <a:pPr/>
              <a:t>84</a:t>
            </a:fld>
            <a:endParaRPr lang="en-US" alt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6218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4F9AF-3B32-4149-8D52-2137243E3F48}" type="slidenum">
              <a:rPr lang="en-US" altLang="en-US"/>
              <a:pPr/>
              <a:t>85</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667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3E1D5-6EE0-4784-A4DC-92039C3C1E2E}" type="slidenum">
              <a:rPr lang="en-US" altLang="en-US"/>
              <a:pPr/>
              <a:t>86</a:t>
            </a:fld>
            <a:endParaRPr lang="en-US" alt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5192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C104D4-64EB-46B8-91C2-0CC96934AB70}" type="slidenum">
              <a:rPr lang="en-US" altLang="en-US"/>
              <a:pPr/>
              <a:t>87</a:t>
            </a:fld>
            <a:endParaRPr lang="en-US" alt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054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E981A-AB69-4D25-A504-1D0E1697184B}" type="slidenum">
              <a:rPr lang="en-US" altLang="en-US"/>
              <a:pPr/>
              <a:t>88</a:t>
            </a:fld>
            <a:endParaRPr lang="en-US" alt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1570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90E42-6DF0-4480-9ABC-721F451615F2}" type="slidenum">
              <a:rPr lang="en-US" altLang="en-US"/>
              <a:pPr/>
              <a:t>89</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1967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35B8CF-8847-40F0-A7EE-6190E6D106E7}" type="slidenum">
              <a:rPr lang="en-US" altLang="en-US"/>
              <a:pPr/>
              <a:t>90</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201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5334B-F0D8-41CD-9F5E-368E2A8B2D6F}" type="slidenum">
              <a:rPr lang="en-US" altLang="en-US"/>
              <a:pPr/>
              <a:t>91</a:t>
            </a:fld>
            <a:endParaRPr lang="en-US" altLang="en-US"/>
          </a:p>
        </p:txBody>
      </p:sp>
      <p:sp>
        <p:nvSpPr>
          <p:cNvPr id="346114" name="Rectangle 1026"/>
          <p:cNvSpPr>
            <a:spLocks noGrp="1" noRot="1" noChangeAspect="1" noChangeArrowheads="1" noTextEdit="1"/>
          </p:cNvSpPr>
          <p:nvPr>
            <p:ph type="sldImg"/>
          </p:nvPr>
        </p:nvSpPr>
        <p:spPr>
          <a:ln/>
        </p:spPr>
      </p:sp>
      <p:sp>
        <p:nvSpPr>
          <p:cNvPr id="34611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6034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001D9-BA9A-40AB-8B9B-1F85BCE8B05F}" type="slidenum">
              <a:rPr lang="en-US" altLang="en-US"/>
              <a:pPr/>
              <a:t>92</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252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ABB14C9-51BC-4E23-A710-5DDE8B7EDE94}" type="slidenum">
              <a:rPr lang="en-US" altLang="en-US" sz="1300"/>
              <a:pPr algn="r"/>
              <a:t>109</a:t>
            </a:fld>
            <a:endParaRPr lang="en-US" altLang="en-US" sz="13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7614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5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C578EE3-2923-4A34-B49B-C04EC4F6BC98}" type="slidenum">
              <a:rPr lang="en-US" altLang="en-US" sz="1300"/>
              <a:pPr algn="r"/>
              <a:t>110</a:t>
            </a:fld>
            <a:endParaRPr lang="en-US" altLang="en-US" sz="1300"/>
          </a:p>
        </p:txBody>
      </p:sp>
      <p:sp>
        <p:nvSpPr>
          <p:cNvPr id="15364" name="Rectangle 2"/>
          <p:cNvSpPr>
            <a:spLocks noGrp="1" noRot="1" noChangeAspect="1" noChangeArrowheads="1" noTextEdit="1"/>
          </p:cNvSpPr>
          <p:nvPr>
            <p:ph type="sldImg"/>
          </p:nvPr>
        </p:nvSpPr>
        <p:spPr>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1798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7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7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8AF3320-6AFD-44C5-943B-6C982A2A9A91}" type="slidenum">
              <a:rPr lang="en-US" altLang="en-US" sz="1300"/>
              <a:pPr algn="r"/>
              <a:t>111</a:t>
            </a:fld>
            <a:endParaRPr lang="en-US" altLang="en-US" sz="1300"/>
          </a:p>
        </p:txBody>
      </p:sp>
      <p:sp>
        <p:nvSpPr>
          <p:cNvPr id="17412" name="Rectangle 2"/>
          <p:cNvSpPr>
            <a:spLocks noGrp="1" noRot="1" noChangeAspect="1" noChangeArrowheads="1" noTextEdit="1"/>
          </p:cNvSpPr>
          <p:nvPr>
            <p:ph type="sldImg"/>
          </p:nvPr>
        </p:nvSpPr>
        <p:spPr>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1639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2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2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78A9FC5F-2549-4822-BC96-5E94E3B167A3}" type="slidenum">
              <a:rPr lang="en-US" altLang="en-US" sz="1300"/>
              <a:pPr algn="r"/>
              <a:t>115</a:t>
            </a:fld>
            <a:endParaRPr lang="en-US" altLang="en-US" sz="1300"/>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0876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4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1540E2A9-4093-4A51-8431-7C572AB06BEB}" type="slidenum">
              <a:rPr lang="en-US" altLang="en-US" sz="1300"/>
              <a:pPr algn="r"/>
              <a:t>116</a:t>
            </a:fld>
            <a:endParaRPr lang="en-US" altLang="en-US" sz="1300"/>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0529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6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D225444-6218-41B7-BDBD-26D9080FE7CD}" type="slidenum">
              <a:rPr lang="en-US" altLang="en-US" sz="1300"/>
              <a:pPr algn="r"/>
              <a:t>117</a:t>
            </a:fld>
            <a:endParaRPr lang="en-US" altLang="en-US" sz="1300"/>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4298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4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552A1F-66DA-43C6-8773-2BE6DD7FFD0D}" type="slidenum">
              <a:rPr lang="en-US" altLang="en-US" sz="1300"/>
              <a:pPr algn="r"/>
              <a:t>124</a:t>
            </a:fld>
            <a:endParaRPr lang="en-US" altLang="en-US" sz="1300"/>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748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6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6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810B62C-1699-4FD5-AA33-7D382538FE40}" type="slidenum">
              <a:rPr lang="en-US" altLang="en-US" sz="1300"/>
              <a:pPr algn="r"/>
              <a:t>125</a:t>
            </a:fld>
            <a:endParaRPr lang="en-US" altLang="en-US" sz="130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218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0D6798-CF36-49EE-8B86-FCB19C12F657}" type="slidenum">
              <a:rPr lang="en-US" altLang="en-US" sz="1300"/>
              <a:pPr algn="r"/>
              <a:t>126</a:t>
            </a:fld>
            <a:endParaRPr lang="en-US" altLang="en-US" sz="13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462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D2632B-AD8D-4E7F-BC04-D253A97E8F09}" type="slidenum">
              <a:rPr lang="en-US" altLang="en-US" sz="1300"/>
              <a:pPr algn="r"/>
              <a:t>127</a:t>
            </a:fld>
            <a:endParaRPr lang="en-US" altLang="en-US" sz="1300"/>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015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0707B380-476C-4233-8F0F-0DE6C63C2035}" type="slidenum">
              <a:rPr lang="en-US" altLang="en-US" sz="1300"/>
              <a:pPr algn="r"/>
              <a:t>128</a:t>
            </a:fld>
            <a:endParaRPr lang="en-US" altLang="en-US" sz="130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1824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42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42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068AA47-38A2-448A-BD61-5286CC113322}" type="slidenum">
              <a:rPr lang="en-US" altLang="en-US" sz="1300"/>
              <a:pPr algn="r"/>
              <a:t>130</a:t>
            </a:fld>
            <a:endParaRPr lang="en-US" altLang="en-US" sz="130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2754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83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83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4D4987-F99B-41C3-AB4D-AAEB61288DB4}" type="slidenum">
              <a:rPr lang="en-US" altLang="en-US" sz="1300"/>
              <a:pPr algn="r"/>
              <a:t>132</a:t>
            </a:fld>
            <a:endParaRPr lang="en-US" altLang="en-US" sz="1300"/>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3835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14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14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BBDFC6-5739-46D7-9931-DC8657A09049}" type="slidenum">
              <a:rPr lang="en-US" altLang="en-US" sz="1300"/>
              <a:pPr algn="r"/>
              <a:t>135</a:t>
            </a:fld>
            <a:endParaRPr lang="en-US" altLang="en-US" sz="1300"/>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148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3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34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AD3074B-0DB3-46CF-9025-71213D3FC101}" type="slidenum">
              <a:rPr lang="en-US" altLang="en-US" sz="1300"/>
              <a:pPr algn="r"/>
              <a:t>136</a:t>
            </a:fld>
            <a:endParaRPr lang="en-US" altLang="en-US" sz="1300"/>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0746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5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55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AD19CEF8-3E08-4DF9-BB2A-45F8AB9B04C0}" type="slidenum">
              <a:rPr lang="en-US" altLang="en-US" sz="1300"/>
              <a:pPr algn="r"/>
              <a:t>137</a:t>
            </a:fld>
            <a:endParaRPr lang="en-US" altLang="en-US" sz="130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06981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8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86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5C6CEA0-0D80-4D68-B393-144996556E9B}" type="slidenum">
              <a:rPr lang="en-US" altLang="en-US" sz="1300"/>
              <a:pPr algn="r"/>
              <a:t>138</a:t>
            </a:fld>
            <a:endParaRPr lang="en-US" altLang="en-US" sz="1300"/>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904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70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706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7A202AA-FBDD-48AD-800C-F9B173D225D5}" type="slidenum">
              <a:rPr lang="en-US" altLang="en-US" sz="1300"/>
              <a:pPr algn="r"/>
              <a:t>139</a:t>
            </a:fld>
            <a:endParaRPr lang="en-US" altLang="en-US" sz="1300"/>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74925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151</a:t>
            </a:fld>
            <a:endParaRPr lang="nl-BE"/>
          </a:p>
        </p:txBody>
      </p:sp>
    </p:spTree>
    <p:extLst>
      <p:ext uri="{BB962C8B-B14F-4D97-AF65-F5344CB8AC3E}">
        <p14:creationId xmlns:p14="http://schemas.microsoft.com/office/powerpoint/2010/main" val="976316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F7A75-6C0D-4CDC-9008-7346783462EA}" type="slidenum">
              <a:rPr lang="en-US" altLang="en-US"/>
              <a:pPr/>
              <a:t>186</a:t>
            </a:fld>
            <a:endParaRPr lang="en-US" alt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133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57168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189</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3/11/2024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11/03/2024</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11/03/2024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4680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5489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712" r:id="rId5"/>
    <p:sldLayoutId id="2147483714" r:id="rId6"/>
    <p:sldLayoutId id="2147483715" r:id="rId7"/>
    <p:sldLayoutId id="214748371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file:///E:\Computers\Languages\Awk\nawk\nawk_12.html" TargetMode="External"/><Relationship Id="rId2" Type="http://schemas.openxmlformats.org/officeDocument/2006/relationships/hyperlink" Target="file:///E:\Computers\Languages\Awk\nawk\nawk_11.html" TargetMode="External"/><Relationship Id="rId1" Type="http://schemas.openxmlformats.org/officeDocument/2006/relationships/slideLayout" Target="../slideLayouts/slideLayout6.xml"/><Relationship Id="rId4" Type="http://schemas.openxmlformats.org/officeDocument/2006/relationships/hyperlink" Target="file:///E:\Computers\Languages\Awk\nawk\nawk_13.html"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www.grymoire.com/Unix/Awk.html" TargetMode="External"/><Relationship Id="rId2" Type="http://schemas.openxmlformats.org/officeDocument/2006/relationships/hyperlink" Target="https://www.gnu.org/software/gawk/manual/gawk.html" TargetMode="External"/><Relationship Id="rId1" Type="http://schemas.openxmlformats.org/officeDocument/2006/relationships/slideLayout" Target="../slideLayouts/slideLayout6.xml"/><Relationship Id="rId6" Type="http://schemas.openxmlformats.org/officeDocument/2006/relationships/hyperlink" Target="http://linux.iingen.unam.mx/pub/Documentacion/Shell-Bash/OReilly%20-%20Sed%20&amp;%20Awk%202nd%20Edition.pdf" TargetMode="External"/><Relationship Id="rId5" Type="http://schemas.openxmlformats.org/officeDocument/2006/relationships/hyperlink" Target="https://www.gnu.org/software/gawk/manual/gawk.pdf" TargetMode="External"/><Relationship Id="rId4" Type="http://schemas.openxmlformats.org/officeDocument/2006/relationships/hyperlink" Target="https://www.tutorialspoint.com/awk/"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pcleuven/Linux-tools/blob/master/lp_sys" TargetMode="External"/><Relationship Id="rId2" Type="http://schemas.openxmlformats.org/officeDocument/2006/relationships/hyperlink" Target="https://github.com/hpcleuven/Linux-tools/blob/master/lp_hpcinfo"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hyperlink" Target="http://www.imagemagick.org/" TargetMode="Externa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8.xml"/><Relationship Id="rId6" Type="http://schemas.openxmlformats.org/officeDocument/2006/relationships/hyperlink" Target="http://status.vscentrum.be/"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ROT13" TargetMode="External"/><Relationship Id="rId2" Type="http://schemas.openxmlformats.org/officeDocument/2006/relationships/hyperlink" Target="https://github.com/hpcleuven/Linux-tools/blob/master/ex1.fa" TargetMode="External"/><Relationship Id="rId1" Type="http://schemas.openxmlformats.org/officeDocument/2006/relationships/slideLayout" Target="../slideLayouts/slideLayout7.xml"/><Relationship Id="rId5" Type="http://schemas.openxmlformats.org/officeDocument/2006/relationships/hyperlink" Target="https://github.com/hpcleuven/Linux-tools/blob/master/20170601" TargetMode="External"/><Relationship Id="rId4" Type="http://schemas.openxmlformats.org/officeDocument/2006/relationships/hyperlink" Target="https://github.com/hpcleuven/Linux-tools/blob/master/lp_hpcinfo"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www.howtogeek.com/" TargetMode="External"/><Relationship Id="rId2" Type="http://schemas.openxmlformats.org/officeDocument/2006/relationships/hyperlink" Target="http://www.grymoire.com/Unix/Sed.html" TargetMode="External"/><Relationship Id="rId1" Type="http://schemas.openxmlformats.org/officeDocument/2006/relationships/slideLayout" Target="../slideLayouts/slideLayout6.xml"/><Relationship Id="rId4" Type="http://schemas.openxmlformats.org/officeDocument/2006/relationships/hyperlink" Target="https://stackoverflow.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04900" y="2633663"/>
            <a:ext cx="9144000" cy="2387600"/>
          </a:xfrm>
        </p:spPr>
        <p:txBody>
          <a:bodyPr>
            <a:normAutofit fontScale="90000"/>
          </a:bodyPr>
          <a:lstStyle/>
          <a:p>
            <a:r>
              <a:rPr lang="nl-BE" sz="5400" dirty="0"/>
              <a:t>Linux tools</a:t>
            </a:r>
            <a:br>
              <a:rPr lang="nl-BE" sz="4200" dirty="0"/>
            </a:br>
            <a:br>
              <a:rPr lang="nl-BE" sz="4200" dirty="0"/>
            </a:br>
            <a:r>
              <a:rPr lang="nl-BE" sz="3600" dirty="0"/>
              <a:t>Mag Selwa, Geert Jan Bex</a:t>
            </a:r>
            <a:br>
              <a:rPr lang="nl-BE" sz="3600" dirty="0"/>
            </a:br>
            <a:endParaRPr lang="nl-BE" sz="36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https://hpcleuven.github.io/Linux-tools/</a:t>
            </a:r>
          </a:p>
        </p:txBody>
      </p:sp>
      <p:pic>
        <p:nvPicPr>
          <p:cNvPr id="5" name="Picture 4" descr="A qr code with text&#10;&#10;Description automatically generated">
            <a:extLst>
              <a:ext uri="{FF2B5EF4-FFF2-40B4-BE49-F238E27FC236}">
                <a16:creationId xmlns:a16="http://schemas.microsoft.com/office/drawing/2014/main" id="{26C58F11-9521-8A4C-5C06-70AD0F5EE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3078921"/>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18255"/>
            <a:ext cx="10515600" cy="1325563"/>
          </a:xfrm>
        </p:spPr>
        <p:txBody>
          <a:bodyPr/>
          <a:lstStyle/>
          <a:p>
            <a:r>
              <a:rPr lang="en-US" altLang="en-US" dirty="0"/>
              <a:t>Input Redirection</a:t>
            </a:r>
          </a:p>
        </p:txBody>
      </p:sp>
      <p:sp>
        <p:nvSpPr>
          <p:cNvPr id="38915" name="Rectangle 3"/>
          <p:cNvSpPr>
            <a:spLocks noGrp="1" noChangeArrowheads="1"/>
          </p:cNvSpPr>
          <p:nvPr>
            <p:ph idx="1"/>
          </p:nvPr>
        </p:nvSpPr>
        <p:spPr>
          <a:xfrm>
            <a:off x="838200" y="1622425"/>
            <a:ext cx="105156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dirty="0" err="1"/>
              <a:t>mycommand</a:t>
            </a:r>
            <a:r>
              <a:rPr lang="en-US" altLang="en-US" dirty="0"/>
              <a:t> &lt; </a:t>
            </a:r>
            <a:r>
              <a:rPr lang="en-US" altLang="en-US" i="1" dirty="0" err="1"/>
              <a:t>programinput</a:t>
            </a:r>
            <a:r>
              <a:rPr lang="en-US" altLang="en-US" dirty="0"/>
              <a:t> – Here </a:t>
            </a:r>
            <a:r>
              <a:rPr lang="en-US" altLang="en-US" b="1" dirty="0" err="1"/>
              <a:t>mycommand</a:t>
            </a:r>
            <a:r>
              <a:rPr lang="en-US" altLang="en-US" dirty="0"/>
              <a:t> gets its input from </a:t>
            </a:r>
            <a:r>
              <a:rPr lang="en-US" altLang="en-US" i="1" dirty="0" err="1"/>
              <a:t>programinput</a:t>
            </a:r>
            <a:r>
              <a:rPr lang="en-US" altLang="en-US" dirty="0"/>
              <a:t> instead of waiting for what you type.</a:t>
            </a:r>
          </a:p>
        </p:txBody>
      </p:sp>
    </p:spTree>
    <p:extLst>
      <p:ext uri="{BB962C8B-B14F-4D97-AF65-F5344CB8AC3E}">
        <p14:creationId xmlns:p14="http://schemas.microsoft.com/office/powerpoint/2010/main" val="2187335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0"/>
            <a:ext cx="10515600" cy="1325563"/>
          </a:xfrm>
        </p:spPr>
        <p:txBody>
          <a:bodyPr>
            <a:normAutofit/>
          </a:bodyPr>
          <a:lstStyle/>
          <a:p>
            <a:r>
              <a:rPr lang="en-US" altLang="en-US" dirty="0"/>
              <a:t>Advantages of Awk</a:t>
            </a:r>
          </a:p>
        </p:txBody>
      </p:sp>
      <p:sp>
        <p:nvSpPr>
          <p:cNvPr id="10243" name="Rectangle 3"/>
          <p:cNvSpPr>
            <a:spLocks noGrp="1" noChangeArrowheads="1"/>
          </p:cNvSpPr>
          <p:nvPr>
            <p:ph type="body" idx="1"/>
          </p:nvPr>
        </p:nvSpPr>
        <p:spPr>
          <a:xfrm>
            <a:off x="779476" y="1325563"/>
            <a:ext cx="11225169" cy="4351338"/>
          </a:xfrm>
        </p:spPr>
        <p:txBody>
          <a:bodyPr/>
          <a:lstStyle/>
          <a:p>
            <a:pPr>
              <a:lnSpc>
                <a:spcPct val="150000"/>
              </a:lnSpc>
            </a:pPr>
            <a:r>
              <a:rPr lang="en-US" altLang="en-US" dirty="0"/>
              <a:t>awk is an interpreted language so you can avoid the usually lengthy edit-compile-test-debug cycle of software development.</a:t>
            </a:r>
          </a:p>
          <a:p>
            <a:pPr>
              <a:lnSpc>
                <a:spcPct val="150000"/>
              </a:lnSpc>
            </a:pPr>
            <a:r>
              <a:rPr lang="en-US" altLang="en-US" dirty="0"/>
              <a:t>Can be used for rapid prototyping.</a:t>
            </a:r>
          </a:p>
          <a:p>
            <a:pPr>
              <a:lnSpc>
                <a:spcPct val="150000"/>
              </a:lnSpc>
            </a:pPr>
            <a:r>
              <a:rPr lang="en-US" altLang="en-US" dirty="0"/>
              <a:t>The </a:t>
            </a:r>
            <a:r>
              <a:rPr lang="en-US" altLang="en-US" dirty="0" err="1"/>
              <a:t>awk</a:t>
            </a:r>
            <a:r>
              <a:rPr lang="en-US" altLang="en-US" dirty="0"/>
              <a:t> language is very useful for producing reports from large amounts of raw data, such as summarizing information from the output of other utility programs like </a:t>
            </a:r>
            <a:r>
              <a:rPr lang="en-US" altLang="en-US" dirty="0">
                <a:solidFill>
                  <a:srgbClr val="DB6C30"/>
                </a:solidFill>
              </a:rPr>
              <a:t>ls</a:t>
            </a:r>
            <a:r>
              <a:rPr lang="en-US" altLang="en-US" dirty="0"/>
              <a:t>.</a:t>
            </a:r>
          </a:p>
        </p:txBody>
      </p:sp>
    </p:spTree>
    <p:extLst>
      <p:ext uri="{BB962C8B-B14F-4D97-AF65-F5344CB8AC3E}">
        <p14:creationId xmlns:p14="http://schemas.microsoft.com/office/powerpoint/2010/main" val="791691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838200" y="18255"/>
            <a:ext cx="10515600" cy="1325563"/>
          </a:xfrm>
        </p:spPr>
        <p:txBody>
          <a:bodyPr/>
          <a:lstStyle/>
          <a:p>
            <a:r>
              <a:rPr lang="en-US" altLang="en-US" dirty="0"/>
              <a:t>Combining Expression Options</a:t>
            </a:r>
          </a:p>
        </p:txBody>
      </p:sp>
      <p:sp>
        <p:nvSpPr>
          <p:cNvPr id="667651" name="Rectangle 3"/>
          <p:cNvSpPr>
            <a:spLocks noGrp="1" noChangeArrowheads="1"/>
          </p:cNvSpPr>
          <p:nvPr>
            <p:ph type="body" idx="1"/>
          </p:nvPr>
        </p:nvSpPr>
        <p:spPr/>
        <p:txBody>
          <a:bodyPr/>
          <a:lstStyle/>
          <a:p>
            <a:r>
              <a:rPr lang="en-US" altLang="en-US" dirty="0"/>
              <a:t>||</a:t>
            </a:r>
          </a:p>
          <a:p>
            <a:pPr lvl="1"/>
            <a:r>
              <a:rPr lang="en-US" altLang="en-US" dirty="0"/>
              <a:t>Or</a:t>
            </a:r>
          </a:p>
          <a:p>
            <a:r>
              <a:rPr lang="en-US" altLang="en-US" dirty="0"/>
              <a:t>&amp;&amp;</a:t>
            </a:r>
          </a:p>
          <a:p>
            <a:pPr lvl="1"/>
            <a:r>
              <a:rPr lang="en-US" altLang="en-US" dirty="0"/>
              <a:t>And</a:t>
            </a:r>
          </a:p>
          <a:p>
            <a:r>
              <a:rPr lang="en-US" altLang="en-US" dirty="0"/>
              <a:t>\(    \)</a:t>
            </a:r>
          </a:p>
          <a:p>
            <a:pPr lvl="1"/>
            <a:r>
              <a:rPr lang="en-US" altLang="en-US" dirty="0"/>
              <a:t>Grouping</a:t>
            </a:r>
          </a:p>
        </p:txBody>
      </p:sp>
    </p:spTree>
    <p:extLst>
      <p:ext uri="{BB962C8B-B14F-4D97-AF65-F5344CB8AC3E}">
        <p14:creationId xmlns:p14="http://schemas.microsoft.com/office/powerpoint/2010/main" val="24260233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838200" y="0"/>
            <a:ext cx="10515600" cy="1325563"/>
          </a:xfrm>
        </p:spPr>
        <p:txBody>
          <a:bodyPr/>
          <a:lstStyle/>
          <a:p>
            <a:r>
              <a:rPr lang="en-US" altLang="en-US" dirty="0"/>
              <a:t>Action Commands</a:t>
            </a:r>
          </a:p>
        </p:txBody>
      </p:sp>
      <p:sp>
        <p:nvSpPr>
          <p:cNvPr id="659459" name="Rectangle 3"/>
          <p:cNvSpPr>
            <a:spLocks noGrp="1" noChangeArrowheads="1"/>
          </p:cNvSpPr>
          <p:nvPr>
            <p:ph type="body" idx="1"/>
          </p:nvPr>
        </p:nvSpPr>
        <p:spPr/>
        <p:txBody>
          <a:bodyPr/>
          <a:lstStyle/>
          <a:p>
            <a:r>
              <a:rPr lang="en-US" altLang="en-US"/>
              <a:t>-print</a:t>
            </a:r>
          </a:p>
          <a:p>
            <a:pPr lvl="1"/>
            <a:r>
              <a:rPr lang="en-US" altLang="en-US"/>
              <a:t>Simply prints out the name of the file that was found</a:t>
            </a:r>
          </a:p>
          <a:p>
            <a:pPr lvl="1"/>
            <a:r>
              <a:rPr lang="en-US" altLang="en-US"/>
              <a:t>Most common action</a:t>
            </a:r>
          </a:p>
          <a:p>
            <a:r>
              <a:rPr lang="en-US" altLang="en-US"/>
              <a:t>-exec</a:t>
            </a:r>
          </a:p>
          <a:p>
            <a:pPr lvl="1"/>
            <a:r>
              <a:rPr lang="en-US" altLang="en-US"/>
              <a:t>Executes a command</a:t>
            </a:r>
          </a:p>
          <a:p>
            <a:r>
              <a:rPr lang="en-US" altLang="en-US"/>
              <a:t>-ok</a:t>
            </a:r>
          </a:p>
          <a:p>
            <a:pPr lvl="1"/>
            <a:r>
              <a:rPr lang="en-US" altLang="en-US"/>
              <a:t>Executes a command, but prompts the user first</a:t>
            </a:r>
          </a:p>
        </p:txBody>
      </p:sp>
    </p:spTree>
    <p:extLst>
      <p:ext uri="{BB962C8B-B14F-4D97-AF65-F5344CB8AC3E}">
        <p14:creationId xmlns:p14="http://schemas.microsoft.com/office/powerpoint/2010/main" val="3418118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a:t>s</a:t>
            </a:r>
            <a:r>
              <a:rPr lang="pl-PL" dirty="0"/>
              <a:t>ed vs. </a:t>
            </a:r>
            <a:r>
              <a:rPr lang="pl-PL" dirty="0" err="1"/>
              <a:t>awk</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103</a:t>
            </a:fld>
            <a:endParaRPr lang="nl-BE"/>
          </a:p>
        </p:txBody>
      </p:sp>
      <p:sp>
        <p:nvSpPr>
          <p:cNvPr id="5" name="Rectangle 1029"/>
          <p:cNvSpPr txBox="1">
            <a:spLocks noChangeArrowheads="1"/>
          </p:cNvSpPr>
          <p:nvPr/>
        </p:nvSpPr>
        <p:spPr>
          <a:xfrm>
            <a:off x="2216400" y="1196752"/>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400" b="1" dirty="0" err="1">
                <a:solidFill>
                  <a:srgbClr val="DB6C30"/>
                </a:solidFill>
                <a:latin typeface="+mn-lt"/>
              </a:rPr>
              <a:t>sed</a:t>
            </a:r>
            <a:r>
              <a:rPr lang="en-US" altLang="en-US" sz="1400" b="1" dirty="0">
                <a:solidFill>
                  <a:srgbClr val="DB6C30"/>
                </a:solidFill>
                <a:latin typeface="+mn-lt"/>
              </a:rPr>
              <a:t> </a:t>
            </a:r>
            <a:r>
              <a:rPr lang="en-US" altLang="en-US" sz="1400" dirty="0">
                <a:solidFill>
                  <a:schemeClr val="tx1"/>
                </a:solidFill>
                <a:latin typeface="+mn-lt"/>
              </a:rPr>
              <a:t>is a</a:t>
            </a:r>
            <a:r>
              <a:rPr lang="en-US" altLang="en-US" sz="1400" dirty="0">
                <a:latin typeface="+mn-lt"/>
              </a:rPr>
              <a:t> </a:t>
            </a:r>
            <a:r>
              <a:rPr lang="en-US" altLang="en-US" sz="1400" dirty="0">
                <a:solidFill>
                  <a:srgbClr val="DB6C30"/>
                </a:solidFill>
                <a:latin typeface="+mn-lt"/>
              </a:rPr>
              <a:t>pattern-action language</a:t>
            </a:r>
            <a:r>
              <a:rPr lang="en-US" altLang="en-US" sz="1400" dirty="0">
                <a:solidFill>
                  <a:schemeClr val="tx1"/>
                </a:solidFill>
                <a:latin typeface="+mn-lt"/>
              </a:rPr>
              <a:t>, like </a:t>
            </a:r>
            <a:r>
              <a:rPr lang="en-US" altLang="en-US" sz="1400" b="1" dirty="0" err="1">
                <a:solidFill>
                  <a:srgbClr val="DB6C30"/>
                </a:solidFill>
                <a:latin typeface="+mn-lt"/>
              </a:rPr>
              <a:t>awk</a:t>
            </a:r>
            <a:r>
              <a:rPr lang="en-US" altLang="en-US" sz="1400" dirty="0">
                <a:solidFill>
                  <a:srgbClr val="DB6C30"/>
                </a:solidFill>
                <a:latin typeface="+mn-lt"/>
              </a:rPr>
              <a:t> </a:t>
            </a:r>
          </a:p>
          <a:p>
            <a:r>
              <a:rPr lang="en-US" altLang="en-US" sz="1400" dirty="0" err="1">
                <a:solidFill>
                  <a:schemeClr val="tx1"/>
                </a:solidFill>
                <a:latin typeface="+mn-lt"/>
              </a:rPr>
              <a:t>awk</a:t>
            </a:r>
            <a:r>
              <a:rPr lang="en-US" altLang="en-US" sz="1400" dirty="0">
                <a:solidFill>
                  <a:schemeClr val="tx1"/>
                </a:solidFill>
                <a:latin typeface="+mn-lt"/>
              </a:rPr>
              <a:t> </a:t>
            </a:r>
            <a:r>
              <a:rPr lang="en-US" altLang="en-US" sz="1400" dirty="0">
                <a:solidFill>
                  <a:srgbClr val="DB6C30"/>
                </a:solidFill>
                <a:latin typeface="+mn-lt"/>
              </a:rPr>
              <a:t>processes fields </a:t>
            </a:r>
            <a:r>
              <a:rPr lang="en-US" altLang="en-US" sz="1400" dirty="0">
                <a:solidFill>
                  <a:schemeClr val="tx1"/>
                </a:solidFill>
                <a:latin typeface="+mn-lt"/>
              </a:rPr>
              <a:t>while</a:t>
            </a:r>
            <a:r>
              <a:rPr lang="en-US" altLang="en-US" sz="1400" dirty="0">
                <a:latin typeface="+mn-lt"/>
              </a:rPr>
              <a:t> </a:t>
            </a:r>
            <a:r>
              <a:rPr lang="en-US" altLang="en-US" sz="1400" dirty="0" err="1">
                <a:solidFill>
                  <a:srgbClr val="DB6C30"/>
                </a:solidFill>
                <a:latin typeface="+mn-lt"/>
              </a:rPr>
              <a:t>sed</a:t>
            </a:r>
            <a:r>
              <a:rPr lang="en-US" altLang="en-US" sz="1400" dirty="0">
                <a:latin typeface="+mn-lt"/>
              </a:rPr>
              <a:t> </a:t>
            </a:r>
            <a:r>
              <a:rPr lang="en-US" altLang="en-US" sz="1400" dirty="0">
                <a:solidFill>
                  <a:schemeClr val="tx1"/>
                </a:solidFill>
                <a:latin typeface="+mn-lt"/>
              </a:rPr>
              <a:t>only processes lines</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regular expressions</a:t>
            </a:r>
          </a:p>
          <a:p>
            <a:pPr lvl="1"/>
            <a:r>
              <a:rPr lang="en-US" altLang="en-US" sz="1400" dirty="0">
                <a:solidFill>
                  <a:schemeClr val="tx1"/>
                </a:solidFill>
                <a:latin typeface="+mn-lt"/>
              </a:rPr>
              <a:t>fast</a:t>
            </a:r>
          </a:p>
          <a:p>
            <a:pPr lvl="1"/>
            <a:r>
              <a:rPr lang="en-US" altLang="en-US" sz="1400" dirty="0">
                <a:solidFill>
                  <a:schemeClr val="tx1"/>
                </a:solidFill>
                <a:latin typeface="+mn-lt"/>
              </a:rPr>
              <a:t>concise</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hard to remember text from one line to another</a:t>
            </a:r>
          </a:p>
          <a:p>
            <a:pPr lvl="1"/>
            <a:r>
              <a:rPr lang="en-US" altLang="en-US" sz="1400" dirty="0">
                <a:solidFill>
                  <a:schemeClr val="tx1"/>
                </a:solidFill>
                <a:latin typeface="+mn-lt"/>
              </a:rPr>
              <a:t>not possible to go backward in the file</a:t>
            </a:r>
          </a:p>
          <a:p>
            <a:pPr lvl="1"/>
            <a:r>
              <a:rPr lang="en-US" altLang="en-US" sz="1400" dirty="0">
                <a:solidFill>
                  <a:schemeClr val="tx1"/>
                </a:solidFill>
                <a:latin typeface="+mn-lt"/>
              </a:rPr>
              <a:t>no way to do forward references like    /..../+1</a:t>
            </a:r>
          </a:p>
          <a:p>
            <a:pPr lvl="1"/>
            <a:r>
              <a:rPr lang="en-US" altLang="en-US" sz="1400" dirty="0">
                <a:solidFill>
                  <a:schemeClr val="tx1"/>
                </a:solidFill>
                <a:latin typeface="+mn-lt"/>
              </a:rPr>
              <a:t>no facilities to manipulate numbers</a:t>
            </a:r>
          </a:p>
          <a:p>
            <a:pPr lvl="1"/>
            <a:r>
              <a:rPr lang="en-US" altLang="en-US" sz="1400" dirty="0">
                <a:solidFill>
                  <a:schemeClr val="tx1"/>
                </a:solidFill>
                <a:latin typeface="+mn-lt"/>
              </a:rPr>
              <a:t>cumbersome syntax</a:t>
            </a:r>
          </a:p>
          <a:p>
            <a:r>
              <a:rPr lang="en-US" altLang="en-US" sz="1400" dirty="0" err="1">
                <a:solidFill>
                  <a:srgbClr val="DB6C30"/>
                </a:solidFill>
                <a:latin typeface="+mn-lt"/>
              </a:rPr>
              <a:t>awk</a:t>
            </a:r>
            <a:r>
              <a:rPr lang="en-US" altLang="en-US" sz="1400" dirty="0">
                <a:solidFill>
                  <a:srgbClr val="DB6C30"/>
                </a:solidFill>
                <a:latin typeface="+mn-lt"/>
              </a:rPr>
              <a:t> +</a:t>
            </a:r>
          </a:p>
          <a:p>
            <a:pPr lvl="1"/>
            <a:r>
              <a:rPr lang="en-US" altLang="en-US" sz="1400" dirty="0">
                <a:solidFill>
                  <a:schemeClr val="tx1"/>
                </a:solidFill>
                <a:latin typeface="+mn-lt"/>
              </a:rPr>
              <a:t>convenient numeric processing</a:t>
            </a:r>
          </a:p>
          <a:p>
            <a:pPr lvl="1"/>
            <a:r>
              <a:rPr lang="en-US" altLang="en-US" sz="1400" dirty="0">
                <a:solidFill>
                  <a:schemeClr val="tx1"/>
                </a:solidFill>
                <a:latin typeface="+mn-lt"/>
              </a:rPr>
              <a:t>variables and control flow in the actions</a:t>
            </a:r>
          </a:p>
          <a:p>
            <a:pPr lvl="1"/>
            <a:r>
              <a:rPr lang="en-US" altLang="en-US" sz="1400" dirty="0">
                <a:solidFill>
                  <a:schemeClr val="tx1"/>
                </a:solidFill>
                <a:latin typeface="+mn-lt"/>
              </a:rPr>
              <a:t>convenient way of accessing fields within lines</a:t>
            </a:r>
          </a:p>
          <a:p>
            <a:pPr lvl="1"/>
            <a:r>
              <a:rPr lang="en-US" altLang="en-US" sz="1400" dirty="0">
                <a:solidFill>
                  <a:schemeClr val="tx1"/>
                </a:solidFill>
                <a:latin typeface="+mn-lt"/>
              </a:rPr>
              <a:t>flexible printing</a:t>
            </a:r>
          </a:p>
          <a:p>
            <a:pPr lvl="1"/>
            <a:r>
              <a:rPr lang="en-US" altLang="en-US" sz="1400" dirty="0">
                <a:solidFill>
                  <a:schemeClr val="tx1"/>
                </a:solidFill>
                <a:latin typeface="+mn-lt"/>
              </a:rPr>
              <a:t>C-like syntax</a:t>
            </a:r>
          </a:p>
          <a:p>
            <a:pPr lvl="1"/>
            <a:endParaRPr lang="en-US" altLang="en-US" sz="1400" dirty="0"/>
          </a:p>
        </p:txBody>
      </p:sp>
    </p:spTree>
    <p:extLst>
      <p:ext uri="{BB962C8B-B14F-4D97-AF65-F5344CB8AC3E}">
        <p14:creationId xmlns:p14="http://schemas.microsoft.com/office/powerpoint/2010/main" val="1844434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18255"/>
            <a:ext cx="10515600" cy="1325563"/>
          </a:xfrm>
        </p:spPr>
        <p:txBody>
          <a:bodyPr>
            <a:normAutofit/>
          </a:bodyPr>
          <a:lstStyle/>
          <a:p>
            <a:r>
              <a:rPr lang="en-US" altLang="en-US" dirty="0"/>
              <a:t>A few basic things about </a:t>
            </a:r>
            <a:r>
              <a:rPr lang="en-US" altLang="en-US" dirty="0" err="1"/>
              <a:t>awk</a:t>
            </a:r>
            <a:endParaRPr lang="en-US" altLang="en-US" dirty="0"/>
          </a:p>
        </p:txBody>
      </p:sp>
      <p:sp>
        <p:nvSpPr>
          <p:cNvPr id="15363"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a:t>
            </a:r>
            <a:r>
              <a:rPr lang="en-US" altLang="en-US" sz="1600" u="sng" dirty="0"/>
              <a:t>reads from a file</a:t>
            </a:r>
            <a:r>
              <a:rPr lang="en-US" altLang="en-US" sz="1600" dirty="0"/>
              <a:t> or from its </a:t>
            </a:r>
            <a:r>
              <a:rPr lang="en-US" altLang="en-US" sz="1600" u="sng" dirty="0"/>
              <a:t>standard input</a:t>
            </a:r>
            <a:r>
              <a:rPr lang="en-US" altLang="en-US" sz="1600" dirty="0"/>
              <a:t>, and outputs to its standard output. </a:t>
            </a:r>
          </a:p>
          <a:p>
            <a:pPr>
              <a:lnSpc>
                <a:spcPct val="120000"/>
              </a:lnSpc>
            </a:pPr>
            <a:r>
              <a:rPr lang="en-US" altLang="en-US" sz="1600" dirty="0" err="1"/>
              <a:t>awk</a:t>
            </a:r>
            <a:r>
              <a:rPr lang="en-US" altLang="en-US" sz="1600" dirty="0"/>
              <a:t> recognizes the concepts of </a:t>
            </a:r>
            <a:r>
              <a:rPr lang="en-US" altLang="en-US" sz="1600" dirty="0">
                <a:solidFill>
                  <a:srgbClr val="DB6C30"/>
                </a:solidFill>
              </a:rPr>
              <a:t>"file", "record" </a:t>
            </a:r>
            <a:r>
              <a:rPr lang="en-US" altLang="en-US" sz="1600" dirty="0"/>
              <a:t>and </a:t>
            </a:r>
            <a:r>
              <a:rPr lang="en-US" altLang="en-US" sz="1600" dirty="0">
                <a:solidFill>
                  <a:srgbClr val="DB6D32"/>
                </a:solidFill>
              </a:rPr>
              <a:t>"field"</a:t>
            </a:r>
            <a:r>
              <a:rPr lang="en-US" altLang="en-US" sz="1600" dirty="0"/>
              <a:t>. </a:t>
            </a:r>
          </a:p>
          <a:p>
            <a:pPr>
              <a:lnSpc>
                <a:spcPct val="120000"/>
              </a:lnSpc>
            </a:pPr>
            <a:r>
              <a:rPr lang="en-US" altLang="en-US" sz="1600" dirty="0"/>
              <a:t>A </a:t>
            </a:r>
            <a:r>
              <a:rPr lang="en-US" altLang="en-US" sz="1600" u="sng" dirty="0"/>
              <a:t>file consists of records</a:t>
            </a:r>
            <a:r>
              <a:rPr lang="en-US" altLang="en-US" sz="1600" dirty="0"/>
              <a:t>, which by default are the lines of the file. One line becomes one record. </a:t>
            </a:r>
          </a:p>
          <a:p>
            <a:pPr>
              <a:lnSpc>
                <a:spcPct val="120000"/>
              </a:lnSpc>
            </a:pPr>
            <a:r>
              <a:rPr lang="en-US" altLang="en-US" sz="1600" dirty="0" err="1"/>
              <a:t>awk</a:t>
            </a:r>
            <a:r>
              <a:rPr lang="en-US" altLang="en-US" sz="1600" dirty="0"/>
              <a:t> operates on </a:t>
            </a:r>
            <a:r>
              <a:rPr lang="en-US" altLang="en-US" sz="1600" u="sng" dirty="0"/>
              <a:t>one record at a time</a:t>
            </a:r>
            <a:r>
              <a:rPr lang="en-US" altLang="en-US" sz="1600" dirty="0"/>
              <a:t>. </a:t>
            </a:r>
          </a:p>
          <a:p>
            <a:pPr>
              <a:lnSpc>
                <a:spcPct val="120000"/>
              </a:lnSpc>
            </a:pPr>
            <a:r>
              <a:rPr lang="en-US" altLang="en-US" sz="1600" dirty="0"/>
              <a:t>A </a:t>
            </a:r>
            <a:r>
              <a:rPr lang="en-US" altLang="en-US" sz="1600" u="sng" dirty="0"/>
              <a:t>record consists of fields</a:t>
            </a:r>
            <a:r>
              <a:rPr lang="en-US" altLang="en-US" sz="1600" dirty="0"/>
              <a:t>, which by default are separated by any number of spaces or tabs. </a:t>
            </a:r>
          </a:p>
          <a:p>
            <a:pPr>
              <a:lnSpc>
                <a:spcPct val="120000"/>
              </a:lnSpc>
            </a:pPr>
            <a:r>
              <a:rPr lang="en-US" altLang="en-US" sz="1600" dirty="0"/>
              <a:t>Field number 1 is accessed with $1, field 2 with $2, and so forth. $0 refers to the whole record. </a:t>
            </a:r>
          </a:p>
        </p:txBody>
      </p:sp>
    </p:spTree>
    <p:extLst>
      <p:ext uri="{BB962C8B-B14F-4D97-AF65-F5344CB8AC3E}">
        <p14:creationId xmlns:p14="http://schemas.microsoft.com/office/powerpoint/2010/main" val="149886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0"/>
            <a:ext cx="10515600" cy="1325563"/>
          </a:xfrm>
        </p:spPr>
        <p:txBody>
          <a:bodyPr>
            <a:normAutofit/>
          </a:bodyPr>
          <a:lstStyle/>
          <a:p>
            <a:r>
              <a:rPr lang="en-US" altLang="en-US" dirty="0"/>
              <a:t>Program Structure in Awk</a:t>
            </a:r>
          </a:p>
        </p:txBody>
      </p:sp>
      <p:sp>
        <p:nvSpPr>
          <p:cNvPr id="8195" name="Rectangle 3"/>
          <p:cNvSpPr>
            <a:spLocks noGrp="1" noChangeArrowheads="1"/>
          </p:cNvSpPr>
          <p:nvPr>
            <p:ph type="body" idx="1"/>
          </p:nvPr>
        </p:nvSpPr>
        <p:spPr>
          <a:xfrm>
            <a:off x="838200" y="1573955"/>
            <a:ext cx="10515600" cy="4351338"/>
          </a:xfrm>
        </p:spPr>
        <p:txBody>
          <a:bodyPr>
            <a:noAutofit/>
          </a:bodyPr>
          <a:lstStyle/>
          <a:p>
            <a:pPr>
              <a:lnSpc>
                <a:spcPct val="120000"/>
              </a:lnSpc>
            </a:pPr>
            <a:r>
              <a:rPr lang="en-US" altLang="en-US" sz="2200" dirty="0"/>
              <a:t> An </a:t>
            </a:r>
            <a:r>
              <a:rPr lang="en-US" altLang="en-US" sz="2200" dirty="0" err="1"/>
              <a:t>awk</a:t>
            </a:r>
            <a:r>
              <a:rPr lang="en-US" altLang="en-US" sz="2200" dirty="0"/>
              <a:t> program is a sequence of statements of the form:</a:t>
            </a:r>
          </a:p>
          <a:p>
            <a:pPr lvl="1">
              <a:lnSpc>
                <a:spcPct val="120000"/>
              </a:lnSpc>
              <a:buFontTx/>
              <a:buNone/>
            </a:pPr>
            <a:r>
              <a:rPr lang="en-US" altLang="en-US" sz="2200" b="1" dirty="0">
                <a:solidFill>
                  <a:schemeClr val="tx2"/>
                </a:solidFill>
                <a:latin typeface="Courier New" panose="02070309020205020404" pitchFamily="49" charset="0"/>
              </a:rPr>
              <a:t>pattern </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solidFill>
                  <a:schemeClr val="tx2"/>
                </a:solidFill>
                <a:latin typeface="Courier New" panose="02070309020205020404" pitchFamily="49" charset="0"/>
              </a:rPr>
              <a:t>pattern</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latin typeface="Courier New" panose="02070309020205020404" pitchFamily="49" charset="0"/>
              </a:rPr>
              <a:t>...</a:t>
            </a:r>
          </a:p>
          <a:p>
            <a:pPr>
              <a:lnSpc>
                <a:spcPct val="120000"/>
              </a:lnSpc>
            </a:pPr>
            <a:r>
              <a:rPr lang="en-US" altLang="en-US" sz="2200" dirty="0">
                <a:solidFill>
                  <a:schemeClr val="tx2"/>
                </a:solidFill>
              </a:rPr>
              <a:t>pattern</a:t>
            </a:r>
            <a:r>
              <a:rPr lang="en-US" altLang="en-US" sz="2200" dirty="0"/>
              <a:t> in front of an action  acts  as  a  </a:t>
            </a:r>
            <a:r>
              <a:rPr lang="en-US" altLang="en-US" sz="2200" u="sng" dirty="0"/>
              <a:t>selector</a:t>
            </a:r>
            <a:r>
              <a:rPr lang="en-US" altLang="en-US" sz="2200" dirty="0"/>
              <a:t>  that determines  whether  the  action is to be executed. </a:t>
            </a:r>
          </a:p>
          <a:p>
            <a:pPr>
              <a:lnSpc>
                <a:spcPct val="120000"/>
              </a:lnSpc>
            </a:pPr>
            <a:r>
              <a:rPr lang="en-US" altLang="en-US" sz="2200" dirty="0"/>
              <a:t>Patterns can be : </a:t>
            </a:r>
            <a:r>
              <a:rPr lang="en-US" altLang="en-US" sz="2200" u="sng" dirty="0"/>
              <a:t>regular expressions</a:t>
            </a:r>
            <a:r>
              <a:rPr lang="en-US" altLang="en-US" sz="2200" dirty="0"/>
              <a:t>,  </a:t>
            </a:r>
            <a:r>
              <a:rPr lang="en-US" altLang="en-US" sz="2200" u="sng" dirty="0"/>
              <a:t>arithmetic  relational  expressions</a:t>
            </a:r>
            <a:r>
              <a:rPr lang="en-US" altLang="en-US" sz="2200" dirty="0"/>
              <a:t>,  </a:t>
            </a:r>
            <a:r>
              <a:rPr lang="en-US" altLang="en-US" sz="2200" u="sng" dirty="0"/>
              <a:t>string-valued  expressions</a:t>
            </a:r>
            <a:r>
              <a:rPr lang="en-US" altLang="en-US" sz="2200" dirty="0"/>
              <a:t>,  and </a:t>
            </a:r>
            <a:r>
              <a:rPr lang="en-US" altLang="en-US" sz="2200" u="sng" dirty="0"/>
              <a:t>arbitrary </a:t>
            </a:r>
            <a:r>
              <a:rPr lang="en-US" altLang="en-US" sz="2200" u="sng" dirty="0" err="1"/>
              <a:t>boolean</a:t>
            </a:r>
            <a:r>
              <a:rPr lang="en-US" altLang="en-US" sz="2200" u="sng" dirty="0"/>
              <a:t> combinations</a:t>
            </a:r>
            <a:r>
              <a:rPr lang="en-US" altLang="en-US" sz="2200" dirty="0"/>
              <a:t> of these.</a:t>
            </a:r>
            <a:endParaRPr lang="pl-PL" altLang="en-US" sz="2200" dirty="0"/>
          </a:p>
          <a:p>
            <a:pPr>
              <a:lnSpc>
                <a:spcPct val="160000"/>
              </a:lnSpc>
            </a:pPr>
            <a:r>
              <a:rPr lang="en-US" altLang="en-US" sz="2200" dirty="0">
                <a:solidFill>
                  <a:srgbClr val="DB6C30"/>
                </a:solidFill>
              </a:rPr>
              <a:t>action</a:t>
            </a:r>
            <a:r>
              <a:rPr lang="en-US" altLang="en-US" sz="2200" dirty="0"/>
              <a:t> is a sequence of action statements terminated by newlines or semicolons. </a:t>
            </a:r>
          </a:p>
          <a:p>
            <a:pPr>
              <a:lnSpc>
                <a:spcPct val="120000"/>
              </a:lnSpc>
            </a:pPr>
            <a:endParaRPr lang="en-US" altLang="en-US" sz="2200" dirty="0"/>
          </a:p>
        </p:txBody>
      </p:sp>
    </p:spTree>
    <p:extLst>
      <p:ext uri="{BB962C8B-B14F-4D97-AF65-F5344CB8AC3E}">
        <p14:creationId xmlns:p14="http://schemas.microsoft.com/office/powerpoint/2010/main" val="2088707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38200" y="3174"/>
            <a:ext cx="10515600" cy="1325563"/>
          </a:xfrm>
        </p:spPr>
        <p:txBody>
          <a:bodyPr>
            <a:normAutofit/>
          </a:bodyPr>
          <a:lstStyle/>
          <a:p>
            <a:r>
              <a:rPr lang="en-US" altLang="en-US" dirty="0"/>
              <a:t>A simple example</a:t>
            </a:r>
          </a:p>
        </p:txBody>
      </p:sp>
      <p:sp>
        <p:nvSpPr>
          <p:cNvPr id="11276" name="Rectangle 12"/>
          <p:cNvSpPr>
            <a:spLocks noGrp="1" noChangeArrowheads="1"/>
          </p:cNvSpPr>
          <p:nvPr>
            <p:ph type="body" idx="1"/>
          </p:nvPr>
        </p:nvSpPr>
        <p:spPr>
          <a:xfrm>
            <a:off x="343249" y="1439731"/>
            <a:ext cx="10515600" cy="4351338"/>
          </a:xfrm>
        </p:spPr>
        <p:txBody>
          <a:bodyPr/>
          <a:lstStyle/>
          <a:p>
            <a:pPr algn="ctr">
              <a:buFontTx/>
              <a:buNone/>
            </a:pP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pl-PL" altLang="en-US" sz="1400" b="1" dirty="0">
                <a:solidFill>
                  <a:srgbClr val="DB6C30"/>
                </a:solidFill>
                <a:latin typeface="Courier New" panose="02070309020205020404" pitchFamily="49" charset="0"/>
              </a:rPr>
              <a:t>ftp</a:t>
            </a:r>
            <a:r>
              <a:rPr lang="en-US" altLang="en-US" sz="1400" b="1" dirty="0">
                <a:solidFill>
                  <a:srgbClr val="DB6C30"/>
                </a:solidFill>
                <a:latin typeface="Courier New" panose="02070309020205020404" pitchFamily="49" charset="0"/>
              </a:rPr>
              <a:t>/ {print $1 “ “ $3}’ /</a:t>
            </a:r>
            <a:r>
              <a:rPr lang="en-US" altLang="en-US" sz="1400" b="1" dirty="0" err="1">
                <a:solidFill>
                  <a:srgbClr val="DB6C30"/>
                </a:solidFill>
                <a:latin typeface="Courier New" panose="02070309020205020404" pitchFamily="49" charset="0"/>
              </a:rPr>
              <a:t>etc</a:t>
            </a:r>
            <a:r>
              <a:rPr lang="en-US" altLang="en-US" sz="1400" b="1" dirty="0">
                <a:solidFill>
                  <a:srgbClr val="DB6C30"/>
                </a:solidFill>
                <a:latin typeface="Courier New" panose="02070309020205020404" pitchFamily="49" charset="0"/>
              </a:rPr>
              <a:t>/</a:t>
            </a:r>
            <a:r>
              <a:rPr lang="en-US" altLang="en-US" sz="1400" b="1" dirty="0" err="1">
                <a:solidFill>
                  <a:srgbClr val="DB6C30"/>
                </a:solidFill>
                <a:latin typeface="Courier New" panose="02070309020205020404" pitchFamily="49" charset="0"/>
              </a:rPr>
              <a:t>passwd</a:t>
            </a:r>
            <a:r>
              <a:rPr lang="en-US" altLang="en-US" dirty="0">
                <a:solidFill>
                  <a:srgbClr val="DB6C30"/>
                </a:solidFill>
              </a:rPr>
              <a:t>            </a:t>
            </a:r>
          </a:p>
        </p:txBody>
      </p:sp>
      <p:grpSp>
        <p:nvGrpSpPr>
          <p:cNvPr id="11297" name="Group 33"/>
          <p:cNvGrpSpPr>
            <a:grpSpLocks/>
          </p:cNvGrpSpPr>
          <p:nvPr/>
        </p:nvGrpSpPr>
        <p:grpSpPr bwMode="auto">
          <a:xfrm>
            <a:off x="2781649" y="2100132"/>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3962749" y="2096956"/>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143849" y="2100131"/>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048849" y="2090606"/>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391249" y="2100131"/>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spTree>
    <p:extLst>
      <p:ext uri="{BB962C8B-B14F-4D97-AF65-F5344CB8AC3E}">
        <p14:creationId xmlns:p14="http://schemas.microsoft.com/office/powerpoint/2010/main" val="31784231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48124" y="12699"/>
            <a:ext cx="10515600" cy="1325563"/>
          </a:xfrm>
        </p:spPr>
        <p:txBody>
          <a:bodyPr>
            <a:normAutofit/>
          </a:bodyPr>
          <a:lstStyle/>
          <a:p>
            <a:r>
              <a:rPr lang="en-US" altLang="en-US" dirty="0"/>
              <a:t>A simple example (cont..)</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arun</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3276600" y="2486026"/>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4457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638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543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886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pic>
        <p:nvPicPr>
          <p:cNvPr id="2" name="Picture 1"/>
          <p:cNvPicPr>
            <a:picLocks noChangeAspect="1"/>
          </p:cNvPicPr>
          <p:nvPr/>
        </p:nvPicPr>
        <p:blipFill>
          <a:blip r:embed="rId2"/>
          <a:stretch>
            <a:fillRect/>
          </a:stretch>
        </p:blipFill>
        <p:spPr>
          <a:xfrm>
            <a:off x="1285376" y="1320292"/>
            <a:ext cx="8516970" cy="4769865"/>
          </a:xfrm>
          <a:prstGeom prst="rect">
            <a:avLst/>
          </a:prstGeom>
        </p:spPr>
      </p:pic>
      <p:sp>
        <p:nvSpPr>
          <p:cNvPr id="3" name="Rectangle 2">
            <a:extLst>
              <a:ext uri="{FF2B5EF4-FFF2-40B4-BE49-F238E27FC236}">
                <a16:creationId xmlns:a16="http://schemas.microsoft.com/office/drawing/2014/main" id="{60274720-D4A5-8170-842E-69C03ACBE5F3}"/>
              </a:ext>
            </a:extLst>
          </p:cNvPr>
          <p:cNvSpPr/>
          <p:nvPr/>
        </p:nvSpPr>
        <p:spPr>
          <a:xfrm>
            <a:off x="1803632" y="1667747"/>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668C6CD6-4AA1-1C7C-29D7-F43B39B8CC4A}"/>
              </a:ext>
            </a:extLst>
          </p:cNvPr>
          <p:cNvSpPr/>
          <p:nvPr/>
        </p:nvSpPr>
        <p:spPr>
          <a:xfrm>
            <a:off x="1803632" y="20056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85A94A39-6210-B700-24DC-EE539640DFC2}"/>
              </a:ext>
            </a:extLst>
          </p:cNvPr>
          <p:cNvSpPr/>
          <p:nvPr/>
        </p:nvSpPr>
        <p:spPr>
          <a:xfrm>
            <a:off x="1803632" y="23911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4141810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0"/>
            <a:ext cx="10515600" cy="1325563"/>
          </a:xfrm>
        </p:spPr>
        <p:txBody>
          <a:bodyPr>
            <a:normAutofit/>
          </a:bodyPr>
          <a:lstStyle/>
          <a:p>
            <a:r>
              <a:rPr lang="en-US" altLang="en-US" dirty="0"/>
              <a:t>Running awk programs</a:t>
            </a:r>
          </a:p>
        </p:txBody>
      </p:sp>
      <p:sp>
        <p:nvSpPr>
          <p:cNvPr id="21507" name="Rectangle 3"/>
          <p:cNvSpPr>
            <a:spLocks noGrp="1" noChangeArrowheads="1"/>
          </p:cNvSpPr>
          <p:nvPr>
            <p:ph type="body" idx="1"/>
          </p:nvPr>
        </p:nvSpPr>
        <p:spPr>
          <a:xfrm>
            <a:off x="838200" y="1253331"/>
            <a:ext cx="10515600" cy="4351338"/>
          </a:xfrm>
        </p:spPr>
        <p:txBody>
          <a:bodyPr>
            <a:noAutofit/>
          </a:bodyPr>
          <a:lstStyle/>
          <a:p>
            <a:pPr>
              <a:lnSpc>
                <a:spcPct val="80000"/>
              </a:lnSpc>
              <a:buFontTx/>
              <a:buNone/>
            </a:pPr>
            <a:r>
              <a:rPr lang="en-US" altLang="en-US" sz="1400" dirty="0"/>
              <a:t>There are four ways in which we can run awk programs</a:t>
            </a:r>
          </a:p>
          <a:p>
            <a:pPr>
              <a:lnSpc>
                <a:spcPct val="80000"/>
              </a:lnSpc>
              <a:buFontTx/>
              <a:buNone/>
            </a:pPr>
            <a:endParaRPr lang="en-US" altLang="en-US" sz="1400" dirty="0"/>
          </a:p>
          <a:p>
            <a:pPr>
              <a:lnSpc>
                <a:spcPct val="80000"/>
              </a:lnSpc>
            </a:pPr>
            <a:r>
              <a:rPr lang="en-US" altLang="en-US" sz="1400" dirty="0">
                <a:hlinkClick r:id="rId2" action="ppaction://hlinkfile"/>
              </a:rPr>
              <a:t>One-shot</a:t>
            </a:r>
            <a:r>
              <a:rPr lang="en-US" altLang="en-US" sz="1400" dirty="0"/>
              <a:t>: Running a short throw-away </a:t>
            </a:r>
            <a:r>
              <a:rPr lang="en-US" altLang="en-US" sz="1400" dirty="0" err="1"/>
              <a:t>awk</a:t>
            </a:r>
            <a:r>
              <a:rPr lang="en-US" altLang="en-US" sz="1400" dirty="0"/>
              <a:t> program.</a:t>
            </a:r>
          </a:p>
          <a:p>
            <a:pPr>
              <a:lnSpc>
                <a:spcPct val="80000"/>
              </a:lnSpc>
              <a:buFontTx/>
              <a:buNone/>
            </a:pPr>
            <a:r>
              <a:rPr lang="en-US" altLang="en-US" sz="1400" b="1" dirty="0">
                <a:solidFill>
                  <a:srgbClr val="DB6C30"/>
                </a:solidFill>
                <a:latin typeface="Courier New" panose="02070309020205020404" pitchFamily="49" charset="0"/>
              </a:rPr>
              <a:t>   $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dirty="0"/>
              <a:t>... where </a:t>
            </a:r>
            <a:r>
              <a:rPr lang="en-US" altLang="en-US" sz="1400" i="1" dirty="0"/>
              <a:t>program</a:t>
            </a:r>
            <a:r>
              <a:rPr lang="en-US" altLang="en-US" sz="1400" dirty="0"/>
              <a:t> consists of a series of patterns and actions.</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3" action="ppaction://hlinkfile"/>
              </a:rPr>
              <a:t>Read Terminal</a:t>
            </a:r>
            <a:r>
              <a:rPr lang="en-US" altLang="en-US" sz="1400" dirty="0"/>
              <a:t>: Using no input files (input from terminal instead).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&lt;ENTER&gt; </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ctrl-d</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4" action="ppaction://hlinkfile"/>
              </a:rPr>
              <a:t>Long</a:t>
            </a:r>
            <a:r>
              <a:rPr lang="en-US" altLang="en-US" sz="1400" dirty="0"/>
              <a:t>: Putting permanent </a:t>
            </a:r>
            <a:r>
              <a:rPr lang="en-US" altLang="en-US" sz="1400" dirty="0" err="1"/>
              <a:t>awk</a:t>
            </a:r>
            <a:r>
              <a:rPr lang="en-US" altLang="en-US" sz="1400" dirty="0"/>
              <a:t> programs in files.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en-US" altLang="en-US" sz="1400" b="1" i="1" dirty="0">
                <a:solidFill>
                  <a:srgbClr val="DB6C30"/>
                </a:solidFill>
                <a:latin typeface="Courier New" panose="02070309020205020404" pitchFamily="49" charset="0"/>
              </a:rPr>
              <a:t>source-file</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 </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u="sng" dirty="0">
                <a:solidFill>
                  <a:schemeClr val="accent1"/>
                </a:solidFill>
              </a:rPr>
              <a:t>Executable</a:t>
            </a:r>
            <a:r>
              <a:rPr lang="en-US" altLang="en-US" sz="1400" dirty="0"/>
              <a:t>: self-contained </a:t>
            </a:r>
            <a:r>
              <a:rPr lang="en-US" altLang="en-US" sz="1400" dirty="0" err="1">
                <a:latin typeface="Arial Unicode MS"/>
              </a:rPr>
              <a:t>awk</a:t>
            </a:r>
            <a:r>
              <a:rPr lang="en-US" altLang="en-US" sz="1400" dirty="0"/>
              <a:t> scripts, using the </a:t>
            </a:r>
            <a:r>
              <a:rPr lang="en-US" altLang="en-US" sz="1400" dirty="0">
                <a:latin typeface="Arial Unicode MS"/>
              </a:rPr>
              <a:t>`#!'</a:t>
            </a:r>
            <a:r>
              <a:rPr lang="en-US" altLang="en-US" sz="1400" dirty="0"/>
              <a:t> script mechanism. </a:t>
            </a:r>
          </a:p>
          <a:p>
            <a:pPr marL="360000" lvl="1" indent="0">
              <a:lnSpc>
                <a:spcPct val="80000"/>
              </a:lnSpc>
              <a:buNone/>
            </a:pPr>
            <a:r>
              <a:rPr lang="en-US" altLang="en-US" sz="1400" dirty="0"/>
              <a:t>Self-contained </a:t>
            </a:r>
            <a:r>
              <a:rPr lang="en-US" altLang="en-US" sz="1400" dirty="0" err="1"/>
              <a:t>awk</a:t>
            </a:r>
            <a:r>
              <a:rPr lang="en-US" altLang="en-US" sz="1400" dirty="0"/>
              <a:t> scripts are useful when you want to write a program which users can invoke without their having to know that the program is written in </a:t>
            </a:r>
            <a:r>
              <a:rPr lang="en-US" altLang="en-US" sz="1400" dirty="0" err="1"/>
              <a:t>awk</a:t>
            </a:r>
            <a:r>
              <a:rPr lang="en-US" altLang="en-US" sz="1400" dirty="0"/>
              <a:t>. </a:t>
            </a:r>
          </a:p>
          <a:p>
            <a:pPr>
              <a:lnSpc>
                <a:spcPct val="80000"/>
              </a:lnSpc>
              <a:buFontTx/>
              <a:buNone/>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05129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38200" y="15058"/>
            <a:ext cx="10515600" cy="1325563"/>
          </a:xfrm>
        </p:spPr>
        <p:txBody>
          <a:bodyPr/>
          <a:lstStyle/>
          <a:p>
            <a:pPr>
              <a:defRPr/>
            </a:pPr>
            <a:r>
              <a:rPr lang="en-US" dirty="0"/>
              <a:t>Basic </a:t>
            </a:r>
            <a:r>
              <a:rPr lang="en-US" dirty="0" err="1"/>
              <a:t>awk</a:t>
            </a:r>
            <a:r>
              <a:rPr lang="en-US" dirty="0"/>
              <a:t> Syntax</a:t>
            </a:r>
          </a:p>
        </p:txBody>
      </p:sp>
      <p:sp>
        <p:nvSpPr>
          <p:cNvPr id="12290" name="Rectangle 3"/>
          <p:cNvSpPr>
            <a:spLocks noGrp="1" noChangeArrowheads="1"/>
          </p:cNvSpPr>
          <p:nvPr>
            <p:ph sz="quarter" idx="1"/>
          </p:nvPr>
        </p:nvSpPr>
        <p:spPr>
          <a:xfrm>
            <a:off x="1125523" y="1441288"/>
            <a:ext cx="7467600" cy="4873625"/>
          </a:xfrm>
        </p:spPr>
        <p:txBody>
          <a:bodyPr/>
          <a:lstStyle/>
          <a:p>
            <a:r>
              <a:rPr lang="en-US" altLang="en-US" b="1" dirty="0">
                <a:latin typeface="Courier New" panose="02070309020205020404" pitchFamily="49" charset="0"/>
                <a:cs typeface="Courier New" panose="02070309020205020404" pitchFamily="49" charset="0"/>
              </a:rPr>
              <a:t>awk [options] ‘script’ file(s)</a:t>
            </a:r>
          </a:p>
          <a:p>
            <a:endParaRPr lang="en-US" altLang="en-US" dirty="0"/>
          </a:p>
          <a:p>
            <a:r>
              <a:rPr lang="en-US" altLang="en-US" b="1" dirty="0">
                <a:latin typeface="Courier New" panose="02070309020205020404" pitchFamily="49" charset="0"/>
                <a:cs typeface="Courier New" panose="02070309020205020404" pitchFamily="49" charset="0"/>
              </a:rPr>
              <a:t>awk [options] –f </a:t>
            </a:r>
            <a:r>
              <a:rPr lang="en-US" altLang="en-US" b="1" dirty="0" err="1">
                <a:latin typeface="Courier New" panose="02070309020205020404" pitchFamily="49" charset="0"/>
                <a:cs typeface="Courier New" panose="02070309020205020404" pitchFamily="49" charset="0"/>
              </a:rPr>
              <a:t>scriptfile</a:t>
            </a:r>
            <a:r>
              <a:rPr lang="en-US" altLang="en-US" b="1" dirty="0">
                <a:latin typeface="Courier New" panose="02070309020205020404" pitchFamily="49" charset="0"/>
                <a:cs typeface="Courier New" panose="02070309020205020404" pitchFamily="49" charset="0"/>
              </a:rPr>
              <a:t> file(s)</a:t>
            </a:r>
          </a:p>
          <a:p>
            <a:endParaRPr lang="en-US" altLang="en-US" dirty="0"/>
          </a:p>
          <a:p>
            <a:pPr>
              <a:buFont typeface="Wingdings" panose="05000000000000000000" pitchFamily="2" charset="2"/>
              <a:buNone/>
            </a:pPr>
            <a:r>
              <a:rPr lang="en-US" altLang="en-US" u="sng" dirty="0"/>
              <a:t>Options:</a:t>
            </a:r>
          </a:p>
          <a:p>
            <a:pPr>
              <a:buFont typeface="Wingdings" panose="05000000000000000000" pitchFamily="2" charset="2"/>
              <a:buNone/>
            </a:pPr>
            <a:r>
              <a:rPr lang="en-US" altLang="en-US" dirty="0"/>
              <a:t>	-F	to change input field separator</a:t>
            </a:r>
          </a:p>
          <a:p>
            <a:pPr>
              <a:buFont typeface="Wingdings" panose="05000000000000000000" pitchFamily="2" charset="2"/>
              <a:buNone/>
            </a:pPr>
            <a:r>
              <a:rPr lang="en-US" altLang="en-US" dirty="0"/>
              <a:t>	-f	to name script file</a:t>
            </a:r>
          </a:p>
        </p:txBody>
      </p:sp>
      <p:sp>
        <p:nvSpPr>
          <p:cNvPr id="122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9313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18255"/>
            <a:ext cx="10515600" cy="1325563"/>
          </a:xfrm>
        </p:spPr>
        <p:txBody>
          <a:bodyPr/>
          <a:lstStyle/>
          <a:p>
            <a:r>
              <a:rPr lang="en-US" altLang="en-US" dirty="0"/>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896923" y="0"/>
            <a:ext cx="10515600" cy="1325563"/>
          </a:xfrm>
        </p:spPr>
        <p:txBody>
          <a:bodyPr/>
          <a:lstStyle/>
          <a:p>
            <a:pPr>
              <a:defRPr/>
            </a:pPr>
            <a:r>
              <a:rPr lang="en-US" dirty="0"/>
              <a:t>Basic </a:t>
            </a:r>
            <a:r>
              <a:rPr lang="en-US" dirty="0" err="1"/>
              <a:t>awk</a:t>
            </a:r>
            <a:r>
              <a:rPr lang="en-US" dirty="0"/>
              <a:t> Program</a:t>
            </a:r>
          </a:p>
        </p:txBody>
      </p:sp>
      <p:sp>
        <p:nvSpPr>
          <p:cNvPr id="14338" name="Rectangle 3"/>
          <p:cNvSpPr>
            <a:spLocks noGrp="1" noChangeArrowheads="1"/>
          </p:cNvSpPr>
          <p:nvPr>
            <p:ph sz="quarter" idx="1"/>
          </p:nvPr>
        </p:nvSpPr>
        <p:spPr>
          <a:xfrm>
            <a:off x="1133912" y="1325563"/>
            <a:ext cx="7467600" cy="4873625"/>
          </a:xfrm>
        </p:spPr>
        <p:txBody>
          <a:bodyPr/>
          <a:lstStyle/>
          <a:p>
            <a:r>
              <a:rPr lang="en-US" altLang="en-US" dirty="0"/>
              <a:t>consists of patterns &amp; actions:  </a:t>
            </a:r>
          </a:p>
          <a:p>
            <a:pPr>
              <a:buFont typeface="Wingdings" panose="05000000000000000000" pitchFamily="2" charset="2"/>
              <a:buNone/>
            </a:pPr>
            <a:r>
              <a:rPr lang="en-US" altLang="en-US" dirty="0"/>
              <a:t>		</a:t>
            </a:r>
            <a:r>
              <a:rPr lang="en-US" altLang="en-US" b="1" dirty="0">
                <a:latin typeface="Courier New" panose="02070309020205020404" pitchFamily="49" charset="0"/>
                <a:cs typeface="Courier New" panose="02070309020205020404" pitchFamily="49" charset="0"/>
              </a:rPr>
              <a:t>pattern {action}</a:t>
            </a:r>
          </a:p>
          <a:p>
            <a:endParaRPr lang="en-US" altLang="en-US" dirty="0"/>
          </a:p>
          <a:p>
            <a:pPr lvl="1"/>
            <a:r>
              <a:rPr lang="en-US" altLang="en-US" dirty="0"/>
              <a:t>if pattern is missing, action is applied to all lines</a:t>
            </a:r>
          </a:p>
          <a:p>
            <a:pPr lvl="1"/>
            <a:r>
              <a:rPr lang="en-US" altLang="en-US" dirty="0"/>
              <a:t>if action is missing, the matched line is printed</a:t>
            </a:r>
          </a:p>
          <a:p>
            <a:pPr lvl="1"/>
            <a:r>
              <a:rPr lang="en-US" altLang="en-US" dirty="0"/>
              <a:t>must have either pattern or action</a:t>
            </a:r>
          </a:p>
          <a:p>
            <a:endParaRPr lang="en-US" altLang="en-US" dirty="0"/>
          </a:p>
          <a:p>
            <a:pPr>
              <a:buFont typeface="Wingdings" panose="05000000000000000000" pitchFamily="2" charset="2"/>
              <a:buNone/>
            </a:pPr>
            <a:r>
              <a:rPr lang="en-US" altLang="en-US" u="sng" dirty="0"/>
              <a:t>Example:</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awk '/for/' </a:t>
            </a:r>
            <a:r>
              <a:rPr lang="en-US" altLang="en-US" b="1" dirty="0" err="1">
                <a:latin typeface="Courier New" panose="02070309020205020404" pitchFamily="49" charset="0"/>
                <a:cs typeface="Courier New" panose="02070309020205020404" pitchFamily="49" charset="0"/>
              </a:rPr>
              <a:t>testfile</a:t>
            </a:r>
            <a:endParaRPr lang="en-US" altLang="en-US" b="1" dirty="0">
              <a:latin typeface="Courier New" panose="02070309020205020404" pitchFamily="49" charset="0"/>
              <a:cs typeface="Courier New" panose="02070309020205020404" pitchFamily="49" charset="0"/>
            </a:endParaRPr>
          </a:p>
          <a:p>
            <a:pPr lvl="1"/>
            <a:r>
              <a:rPr lang="en-US" altLang="en-US" dirty="0"/>
              <a:t>prints all lines containing string “for” in </a:t>
            </a:r>
            <a:r>
              <a:rPr lang="en-US" altLang="en-US" dirty="0" err="1"/>
              <a:t>testfile</a:t>
            </a:r>
            <a:endParaRPr lang="en-US" altLang="en-US" dirty="0"/>
          </a:p>
        </p:txBody>
      </p:sp>
      <p:sp>
        <p:nvSpPr>
          <p:cNvPr id="143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0167250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96923" y="6669"/>
            <a:ext cx="10515600" cy="1325563"/>
          </a:xfrm>
        </p:spPr>
        <p:txBody>
          <a:bodyPr/>
          <a:lstStyle/>
          <a:p>
            <a:pPr>
              <a:defRPr/>
            </a:pPr>
            <a:r>
              <a:rPr lang="en-US" dirty="0"/>
              <a:t>Basic Terminology: input file</a:t>
            </a:r>
          </a:p>
        </p:txBody>
      </p:sp>
      <p:sp>
        <p:nvSpPr>
          <p:cNvPr id="16386" name="Rectangle 3"/>
          <p:cNvSpPr>
            <a:spLocks noGrp="1" noChangeArrowheads="1"/>
          </p:cNvSpPr>
          <p:nvPr>
            <p:ph sz="quarter" idx="1"/>
          </p:nvPr>
        </p:nvSpPr>
        <p:spPr>
          <a:xfrm>
            <a:off x="896923" y="1499533"/>
            <a:ext cx="7467600" cy="4873625"/>
          </a:xfrm>
        </p:spPr>
        <p:txBody>
          <a:bodyPr/>
          <a:lstStyle/>
          <a:p>
            <a:r>
              <a:rPr lang="en-US" altLang="en-US" dirty="0"/>
              <a:t>A </a:t>
            </a:r>
            <a:r>
              <a:rPr lang="en-US" altLang="en-US" u="sng" dirty="0"/>
              <a:t>field</a:t>
            </a:r>
            <a:r>
              <a:rPr lang="en-US" altLang="en-US" dirty="0"/>
              <a:t> is a unit of data in a line</a:t>
            </a:r>
          </a:p>
          <a:p>
            <a:endParaRPr lang="en-US" altLang="en-US" dirty="0"/>
          </a:p>
          <a:p>
            <a:r>
              <a:rPr lang="en-US" altLang="en-US" dirty="0"/>
              <a:t>Each field is separated from the other fields by the </a:t>
            </a:r>
            <a:r>
              <a:rPr lang="en-US" altLang="en-US" u="sng" dirty="0"/>
              <a:t>field separator</a:t>
            </a:r>
          </a:p>
          <a:p>
            <a:pPr lvl="1"/>
            <a:r>
              <a:rPr lang="en-US" altLang="en-US" dirty="0"/>
              <a:t>default field separator is whitespace</a:t>
            </a:r>
          </a:p>
          <a:p>
            <a:pPr lvl="1"/>
            <a:endParaRPr lang="en-US" altLang="en-US" dirty="0"/>
          </a:p>
          <a:p>
            <a:r>
              <a:rPr lang="en-US" altLang="en-US" dirty="0"/>
              <a:t>A </a:t>
            </a:r>
            <a:r>
              <a:rPr lang="en-US" altLang="en-US" u="sng" dirty="0"/>
              <a:t>record</a:t>
            </a:r>
            <a:r>
              <a:rPr lang="en-US" altLang="en-US" dirty="0"/>
              <a:t> is the collection of fields in a line</a:t>
            </a:r>
          </a:p>
          <a:p>
            <a:endParaRPr lang="en-US" altLang="en-US" dirty="0"/>
          </a:p>
          <a:p>
            <a:r>
              <a:rPr lang="en-US" altLang="en-US" dirty="0"/>
              <a:t>A data file is made up of records</a:t>
            </a:r>
          </a:p>
        </p:txBody>
      </p:sp>
      <p:sp>
        <p:nvSpPr>
          <p:cNvPr id="163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01489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0"/>
            <a:ext cx="10515600" cy="1325563"/>
          </a:xfrm>
        </p:spPr>
        <p:txBody>
          <a:bodyPr/>
          <a:lstStyle/>
          <a:p>
            <a:pPr>
              <a:defRPr/>
            </a:pPr>
            <a:r>
              <a:rPr lang="en-US" dirty="0"/>
              <a:t>Example Input File</a:t>
            </a:r>
          </a:p>
        </p:txBody>
      </p:sp>
      <p:sp>
        <p:nvSpPr>
          <p:cNvPr id="1843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905000"/>
            <a:ext cx="76311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86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919" y="1849074"/>
            <a:ext cx="46450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838200" y="11884"/>
            <a:ext cx="10515600" cy="1325563"/>
          </a:xfrm>
        </p:spPr>
        <p:txBody>
          <a:bodyPr/>
          <a:lstStyle/>
          <a:p>
            <a:pPr>
              <a:defRPr/>
            </a:pPr>
            <a:r>
              <a:rPr lang="en-US" dirty="0"/>
              <a:t>Buffers</a:t>
            </a:r>
          </a:p>
        </p:txBody>
      </p:sp>
      <p:sp>
        <p:nvSpPr>
          <p:cNvPr id="19459" name="Rectangle 3"/>
          <p:cNvSpPr>
            <a:spLocks noGrp="1" noChangeArrowheads="1"/>
          </p:cNvSpPr>
          <p:nvPr>
            <p:ph sz="quarter" idx="1"/>
          </p:nvPr>
        </p:nvSpPr>
        <p:spPr>
          <a:xfrm>
            <a:off x="838200" y="1140553"/>
            <a:ext cx="7467600" cy="4873625"/>
          </a:xfrm>
        </p:spPr>
        <p:txBody>
          <a:bodyPr/>
          <a:lstStyle/>
          <a:p>
            <a:endParaRPr lang="en-US" altLang="en-US" dirty="0"/>
          </a:p>
          <a:p>
            <a:r>
              <a:rPr lang="en-US" altLang="en-US" dirty="0"/>
              <a:t>awk supports two types of buffers: </a:t>
            </a:r>
          </a:p>
          <a:p>
            <a:pPr>
              <a:buFont typeface="Wingdings" panose="05000000000000000000" pitchFamily="2" charset="2"/>
              <a:buNone/>
            </a:pPr>
            <a:r>
              <a:rPr lang="en-US" altLang="en-US" dirty="0"/>
              <a:t>	</a:t>
            </a:r>
            <a:r>
              <a:rPr lang="en-US" altLang="en-US" u="sng" dirty="0"/>
              <a:t>record</a:t>
            </a:r>
            <a:r>
              <a:rPr lang="en-US" altLang="en-US" dirty="0"/>
              <a:t> and </a:t>
            </a:r>
            <a:r>
              <a:rPr lang="en-US" altLang="en-US" u="sng" dirty="0"/>
              <a:t>field</a:t>
            </a:r>
          </a:p>
          <a:p>
            <a:endParaRPr lang="en-US" altLang="en-US" dirty="0"/>
          </a:p>
          <a:p>
            <a:r>
              <a:rPr lang="en-US" altLang="en-US" dirty="0"/>
              <a:t>field buffer:</a:t>
            </a:r>
          </a:p>
          <a:p>
            <a:pPr lvl="1"/>
            <a:r>
              <a:rPr lang="en-US" altLang="en-US" dirty="0"/>
              <a:t>one for each fields in the current record.</a:t>
            </a:r>
          </a:p>
          <a:p>
            <a:pPr lvl="1"/>
            <a:r>
              <a:rPr lang="en-US" altLang="en-US" dirty="0"/>
              <a:t>names: $1, $2, …</a:t>
            </a:r>
          </a:p>
          <a:p>
            <a:endParaRPr lang="en-US" altLang="en-US" dirty="0"/>
          </a:p>
          <a:p>
            <a:r>
              <a:rPr lang="en-US" altLang="en-US" dirty="0"/>
              <a:t>record buffer :</a:t>
            </a:r>
          </a:p>
          <a:p>
            <a:pPr lvl="1"/>
            <a:r>
              <a:rPr lang="en-US" altLang="en-US" dirty="0"/>
              <a:t>$0 holds the entire record</a:t>
            </a:r>
          </a:p>
        </p:txBody>
      </p:sp>
      <p:sp>
        <p:nvSpPr>
          <p:cNvPr id="1946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329928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6"/>
          <p:cNvSpPr>
            <a:spLocks noGrp="1" noChangeArrowheads="1"/>
          </p:cNvSpPr>
          <p:nvPr>
            <p:ph type="title"/>
          </p:nvPr>
        </p:nvSpPr>
        <p:spPr>
          <a:xfrm>
            <a:off x="838200" y="0"/>
            <a:ext cx="10515600" cy="1325563"/>
          </a:xfrm>
        </p:spPr>
        <p:txBody>
          <a:bodyPr/>
          <a:lstStyle/>
          <a:p>
            <a:pPr>
              <a:defRPr/>
            </a:pPr>
            <a:r>
              <a:rPr lang="en-US" dirty="0"/>
              <a:t>Some System Variables</a:t>
            </a:r>
          </a:p>
        </p:txBody>
      </p:sp>
      <p:sp>
        <p:nvSpPr>
          <p:cNvPr id="14340" name="Rectangle 1027"/>
          <p:cNvSpPr>
            <a:spLocks noGrp="1" noChangeArrowheads="1"/>
          </p:cNvSpPr>
          <p:nvPr>
            <p:ph sz="quarter" idx="1"/>
          </p:nvPr>
        </p:nvSpPr>
        <p:spPr>
          <a:xfrm>
            <a:off x="899020" y="1189141"/>
            <a:ext cx="7620000" cy="4873625"/>
          </a:xfrm>
        </p:spPr>
        <p:txBody>
          <a:bodyPr>
            <a:normAutofit fontScale="92500" lnSpcReduction="10000"/>
          </a:bodyPr>
          <a:lstStyle/>
          <a:p>
            <a:pPr marL="274320" indent="-274320">
              <a:buNone/>
              <a:defRPr/>
            </a:pPr>
            <a:endParaRPr lang="en-US" dirty="0"/>
          </a:p>
          <a:p>
            <a:pPr marL="274320" indent="-274320">
              <a:buNone/>
              <a:defRPr/>
            </a:pPr>
            <a:r>
              <a:rPr lang="en-US" dirty="0"/>
              <a:t>FS		 Field separator (default=whitespace)</a:t>
            </a:r>
          </a:p>
          <a:p>
            <a:pPr marL="274320" indent="-274320">
              <a:buNone/>
              <a:defRPr/>
            </a:pPr>
            <a:r>
              <a:rPr lang="en-US" dirty="0"/>
              <a:t>RS		 Record separator (default=\n)</a:t>
            </a:r>
          </a:p>
          <a:p>
            <a:pPr marL="274320" indent="-274320">
              <a:buNone/>
              <a:defRPr/>
            </a:pPr>
            <a:endParaRPr lang="en-US" dirty="0"/>
          </a:p>
          <a:p>
            <a:pPr marL="274320" indent="-274320">
              <a:buNone/>
              <a:defRPr/>
            </a:pPr>
            <a:r>
              <a:rPr lang="en-US" dirty="0"/>
              <a:t>NF		 Number of fields in current record</a:t>
            </a:r>
          </a:p>
          <a:p>
            <a:pPr marL="274320" indent="-274320">
              <a:buNone/>
              <a:defRPr/>
            </a:pPr>
            <a:r>
              <a:rPr lang="en-US" dirty="0"/>
              <a:t>NR		 Number of the current record</a:t>
            </a:r>
          </a:p>
          <a:p>
            <a:pPr marL="274320" indent="-274320">
              <a:buNone/>
              <a:defRPr/>
            </a:pPr>
            <a:endParaRPr lang="en-US" dirty="0"/>
          </a:p>
          <a:p>
            <a:pPr marL="274320" indent="-274320">
              <a:buNone/>
              <a:defRPr/>
            </a:pPr>
            <a:r>
              <a:rPr lang="en-US" dirty="0"/>
              <a:t>OFS		 Output field separator (default=space)</a:t>
            </a:r>
          </a:p>
          <a:p>
            <a:pPr marL="274320" indent="-274320">
              <a:buNone/>
              <a:defRPr/>
            </a:pPr>
            <a:r>
              <a:rPr lang="en-US" dirty="0"/>
              <a:t>ORS		 Output record separator (default=\n)</a:t>
            </a:r>
          </a:p>
          <a:p>
            <a:pPr marL="274320" indent="-274320">
              <a:buNone/>
              <a:defRPr/>
            </a:pPr>
            <a:endParaRPr lang="en-US" dirty="0"/>
          </a:p>
          <a:p>
            <a:pPr marL="274320" indent="-274320">
              <a:buNone/>
              <a:defRPr/>
            </a:pPr>
            <a:r>
              <a:rPr lang="en-US" dirty="0"/>
              <a:t>FILENAME	 Current filename</a:t>
            </a:r>
          </a:p>
          <a:p>
            <a:pPr marL="274320" indent="-274320">
              <a:buNone/>
              <a:defRPr/>
            </a:pPr>
            <a:endParaRPr lang="en-US" dirty="0"/>
          </a:p>
        </p:txBody>
      </p:sp>
      <p:sp>
        <p:nvSpPr>
          <p:cNvPr id="204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0544781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838200" y="0"/>
            <a:ext cx="10515600" cy="1325563"/>
          </a:xfrm>
        </p:spPr>
        <p:txBody>
          <a:bodyPr/>
          <a:lstStyle/>
          <a:p>
            <a:pPr>
              <a:defRPr/>
            </a:pPr>
            <a:r>
              <a:rPr lang="en-US" dirty="0"/>
              <a:t>Example: Records and Fields</a:t>
            </a:r>
          </a:p>
        </p:txBody>
      </p:sp>
      <p:sp>
        <p:nvSpPr>
          <p:cNvPr id="15364" name="Rectangle 3"/>
          <p:cNvSpPr>
            <a:spLocks noGrp="1" noChangeArrowheads="1"/>
          </p:cNvSpPr>
          <p:nvPr>
            <p:ph sz="quarter" idx="1"/>
          </p:nvPr>
        </p:nvSpPr>
        <p:spPr>
          <a:xfrm>
            <a:off x="1150690" y="14324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$0}'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4424    5/12/66 543354</a:t>
            </a:r>
          </a:p>
          <a:p>
            <a:pPr marL="274320" indent="-274320">
              <a:buNone/>
              <a:defRPr/>
            </a:pPr>
            <a:r>
              <a:rPr lang="en-US" b="1" dirty="0">
                <a:latin typeface="Courier New" pitchFamily="49" charset="0"/>
                <a:cs typeface="Courier New" pitchFamily="49" charset="0"/>
              </a:rPr>
              <a:t>2 Mary Adams    5346    11/4/63 28765</a:t>
            </a:r>
          </a:p>
          <a:p>
            <a:pPr marL="274320" indent="-274320">
              <a:buNone/>
              <a:defRPr/>
            </a:pPr>
            <a:r>
              <a:rPr lang="en-US" b="1" dirty="0">
                <a:latin typeface="Courier New" pitchFamily="49" charset="0"/>
                <a:cs typeface="Courier New" pitchFamily="49" charset="0"/>
              </a:rPr>
              <a:t>3 Sally Chang   1654    7/22/54 650000</a:t>
            </a:r>
          </a:p>
          <a:p>
            <a:pPr marL="274320" indent="-274320">
              <a:buNone/>
              <a:defRPr/>
            </a:pPr>
            <a:r>
              <a:rPr lang="en-US" b="1" dirty="0">
                <a:latin typeface="Courier New" pitchFamily="49" charset="0"/>
                <a:cs typeface="Courier New" pitchFamily="49" charset="0"/>
              </a:rPr>
              <a:t>4 Billy Black   1683    9/23/44 336500</a:t>
            </a:r>
          </a:p>
        </p:txBody>
      </p:sp>
      <p:sp>
        <p:nvSpPr>
          <p:cNvPr id="2150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81774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a:xfrm>
            <a:off x="905312" y="15058"/>
            <a:ext cx="10515600" cy="1325563"/>
          </a:xfrm>
        </p:spPr>
        <p:txBody>
          <a:bodyPr/>
          <a:lstStyle/>
          <a:p>
            <a:pPr>
              <a:defRPr/>
            </a:pPr>
            <a:r>
              <a:rPr lang="en-US" dirty="0"/>
              <a:t>Example: Space as Field Separator </a:t>
            </a:r>
          </a:p>
        </p:txBody>
      </p:sp>
      <p:sp>
        <p:nvSpPr>
          <p:cNvPr id="16388" name="Rectangle 1027"/>
          <p:cNvSpPr>
            <a:spLocks noGrp="1" noChangeArrowheads="1"/>
          </p:cNvSpPr>
          <p:nvPr>
            <p:ph sz="quarter" idx="1"/>
          </p:nvPr>
        </p:nvSpPr>
        <p:spPr>
          <a:xfrm>
            <a:off x="1326859" y="13406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$1, $2, $5}'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543354</a:t>
            </a:r>
          </a:p>
          <a:p>
            <a:pPr marL="274320" indent="-274320">
              <a:buNone/>
              <a:defRPr/>
            </a:pPr>
            <a:r>
              <a:rPr lang="en-US" b="1" dirty="0">
                <a:latin typeface="Courier New" pitchFamily="49" charset="0"/>
                <a:cs typeface="Courier New" pitchFamily="49" charset="0"/>
              </a:rPr>
              <a:t>2 Mary Adams 28765</a:t>
            </a:r>
          </a:p>
          <a:p>
            <a:pPr marL="274320" indent="-274320">
              <a:buNone/>
              <a:defRPr/>
            </a:pPr>
            <a:r>
              <a:rPr lang="en-US" b="1" dirty="0">
                <a:latin typeface="Courier New" pitchFamily="49" charset="0"/>
                <a:cs typeface="Courier New" pitchFamily="49" charset="0"/>
              </a:rPr>
              <a:t>3 Sally Chang 650000</a:t>
            </a:r>
          </a:p>
          <a:p>
            <a:pPr marL="274320" indent="-274320">
              <a:buNone/>
              <a:defRPr/>
            </a:pPr>
            <a:r>
              <a:rPr lang="en-US" b="1" dirty="0">
                <a:latin typeface="Courier New" pitchFamily="49" charset="0"/>
                <a:cs typeface="Courier New" pitchFamily="49" charset="0"/>
              </a:rPr>
              <a:t>4 Billy Black 336500</a:t>
            </a:r>
          </a:p>
        </p:txBody>
      </p:sp>
      <p:sp>
        <p:nvSpPr>
          <p:cNvPr id="2355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40499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1026"/>
          <p:cNvSpPr>
            <a:spLocks noGrp="1" noChangeArrowheads="1"/>
          </p:cNvSpPr>
          <p:nvPr>
            <p:ph type="title"/>
          </p:nvPr>
        </p:nvSpPr>
        <p:spPr>
          <a:xfrm>
            <a:off x="838200" y="0"/>
            <a:ext cx="10515600" cy="1325563"/>
          </a:xfrm>
        </p:spPr>
        <p:txBody>
          <a:bodyPr/>
          <a:lstStyle/>
          <a:p>
            <a:pPr>
              <a:defRPr/>
            </a:pPr>
            <a:r>
              <a:rPr lang="en-US" dirty="0"/>
              <a:t>Example: Colon as Field Separator</a:t>
            </a:r>
          </a:p>
        </p:txBody>
      </p:sp>
      <p:sp>
        <p:nvSpPr>
          <p:cNvPr id="25602" name="Rectangle 1027"/>
          <p:cNvSpPr>
            <a:spLocks noGrp="1" noChangeArrowheads="1"/>
          </p:cNvSpPr>
          <p:nvPr>
            <p:ph sz="quarter" idx="1"/>
          </p:nvPr>
        </p:nvSpPr>
        <p:spPr>
          <a:xfrm>
            <a:off x="999688" y="1205919"/>
            <a:ext cx="8790263" cy="4873625"/>
          </a:xfrm>
        </p:spPr>
        <p:txBody>
          <a:bodyPr/>
          <a:lstStyle/>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cat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-F: '/Jones/{print $1, $2}'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 4424</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34766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18255"/>
            <a:ext cx="10515600" cy="1325563"/>
          </a:xfrm>
        </p:spPr>
        <p:txBody>
          <a:bodyPr>
            <a:normAutofit/>
          </a:bodyPr>
          <a:lstStyle/>
          <a:p>
            <a:r>
              <a:rPr lang="en-US" altLang="en-US" dirty="0"/>
              <a:t>Advanced awk features </a:t>
            </a:r>
          </a:p>
        </p:txBody>
      </p:sp>
      <p:sp>
        <p:nvSpPr>
          <p:cNvPr id="29699" name="Rectangle 3"/>
          <p:cNvSpPr>
            <a:spLocks noGrp="1" noChangeArrowheads="1"/>
          </p:cNvSpPr>
          <p:nvPr>
            <p:ph type="body" idx="1"/>
          </p:nvPr>
        </p:nvSpPr>
        <p:spPr>
          <a:xfrm>
            <a:off x="762700" y="1154506"/>
            <a:ext cx="10515600" cy="4351338"/>
          </a:xfrm>
        </p:spPr>
        <p:txBody>
          <a:bodyPr>
            <a:noAutofit/>
          </a:bodyPr>
          <a:lstStyle/>
          <a:p>
            <a:pPr>
              <a:lnSpc>
                <a:spcPct val="120000"/>
              </a:lnSpc>
            </a:pPr>
            <a:r>
              <a:rPr lang="en-US" altLang="en-US" sz="2200" dirty="0" err="1"/>
              <a:t>Awk</a:t>
            </a:r>
            <a:r>
              <a:rPr lang="en-US" altLang="en-US" sz="2200" dirty="0"/>
              <a:t> borrows a lot from the C language.</a:t>
            </a:r>
          </a:p>
          <a:p>
            <a:pPr>
              <a:lnSpc>
                <a:spcPct val="120000"/>
              </a:lnSpc>
            </a:pPr>
            <a:r>
              <a:rPr lang="en-US" altLang="en-US" sz="2200" dirty="0"/>
              <a:t>The if loop, for loop and while loop have the same constructs as in C.</a:t>
            </a:r>
          </a:p>
          <a:p>
            <a:pPr>
              <a:lnSpc>
                <a:spcPct val="120000"/>
              </a:lnSpc>
            </a:pPr>
            <a:r>
              <a:rPr lang="en-US" altLang="en-US" sz="2200" dirty="0" err="1"/>
              <a:t>Awk’s</a:t>
            </a:r>
            <a:r>
              <a:rPr lang="en-US" altLang="en-US" sz="2200" dirty="0"/>
              <a:t> variables are stored internally as strings.</a:t>
            </a:r>
          </a:p>
          <a:p>
            <a:pPr>
              <a:lnSpc>
                <a:spcPct val="120000"/>
              </a:lnSpc>
              <a:buFontTx/>
              <a:buNone/>
            </a:pPr>
            <a:r>
              <a:rPr lang="en-US" altLang="en-US" sz="2200" dirty="0"/>
              <a:t>      </a:t>
            </a:r>
            <a:r>
              <a:rPr lang="en-US" altLang="en-US" sz="2200" b="1" dirty="0" err="1">
                <a:solidFill>
                  <a:srgbClr val="DB6C30"/>
                </a:solidFill>
                <a:latin typeface="Courier New" panose="02070309020205020404" pitchFamily="49" charset="0"/>
              </a:rPr>
              <a:t>eg</a:t>
            </a:r>
            <a:r>
              <a:rPr lang="en-US" altLang="en-US" sz="2200" b="1" dirty="0">
                <a:solidFill>
                  <a:srgbClr val="DB6C30"/>
                </a:solidFill>
                <a:latin typeface="Courier New" panose="02070309020205020404" pitchFamily="49" charset="0"/>
              </a:rPr>
              <a:t>. x = “1.01”</a:t>
            </a:r>
          </a:p>
          <a:p>
            <a:pPr>
              <a:lnSpc>
                <a:spcPct val="120000"/>
              </a:lnSpc>
              <a:buFontTx/>
              <a:buNone/>
            </a:pPr>
            <a:r>
              <a:rPr lang="en-US" altLang="en-US" sz="2200" b="1" dirty="0">
                <a:solidFill>
                  <a:srgbClr val="DB6C30"/>
                </a:solidFill>
                <a:latin typeface="Courier New" panose="02070309020205020404" pitchFamily="49" charset="0"/>
              </a:rPr>
              <a:t>       x = x + 1</a:t>
            </a:r>
          </a:p>
          <a:p>
            <a:pPr>
              <a:lnSpc>
                <a:spcPct val="120000"/>
              </a:lnSpc>
              <a:buFontTx/>
              <a:buNone/>
            </a:pPr>
            <a:r>
              <a:rPr lang="en-US" altLang="en-US" sz="2200" b="1" dirty="0">
                <a:solidFill>
                  <a:srgbClr val="DB6C30"/>
                </a:solidFill>
                <a:latin typeface="Courier New" panose="02070309020205020404" pitchFamily="49" charset="0"/>
              </a:rPr>
              <a:t>       print x</a:t>
            </a:r>
          </a:p>
          <a:p>
            <a:pPr>
              <a:lnSpc>
                <a:spcPct val="120000"/>
              </a:lnSpc>
              <a:buFontTx/>
              <a:buNone/>
            </a:pPr>
            <a:r>
              <a:rPr lang="en-US" altLang="en-US" sz="2200" dirty="0"/>
              <a:t>      </a:t>
            </a:r>
            <a:r>
              <a:rPr lang="en-US" altLang="en-US" sz="2200" b="1" dirty="0">
                <a:latin typeface="Courier New" panose="02070309020205020404" pitchFamily="49" charset="0"/>
              </a:rPr>
              <a:t>The above will print the value 2.01</a:t>
            </a:r>
          </a:p>
          <a:p>
            <a:pPr>
              <a:lnSpc>
                <a:spcPct val="120000"/>
              </a:lnSpc>
            </a:pPr>
            <a:r>
              <a:rPr lang="en-US" altLang="en-US" sz="2200" dirty="0"/>
              <a:t>Comparison operators in </a:t>
            </a:r>
            <a:r>
              <a:rPr lang="en-US" altLang="en-US" sz="2200" dirty="0" err="1"/>
              <a:t>awk</a:t>
            </a:r>
            <a:r>
              <a:rPr lang="en-US" altLang="en-US" sz="2200" dirty="0"/>
              <a:t> are : </a:t>
            </a:r>
            <a:r>
              <a:rPr lang="en-US" altLang="en-US" sz="2200" b="1" dirty="0">
                <a:solidFill>
                  <a:srgbClr val="DB6C30"/>
                </a:solidFill>
                <a:latin typeface="Courier New" panose="02070309020205020404" pitchFamily="49" charset="0"/>
              </a:rPr>
              <a:t>"==", "&lt;", "&gt;", "&lt;=", "&gt;=", "!=“, "~" and "!~“.</a:t>
            </a:r>
          </a:p>
          <a:p>
            <a:pPr>
              <a:lnSpc>
                <a:spcPct val="120000"/>
              </a:lnSpc>
            </a:pPr>
            <a:r>
              <a:rPr lang="en-US" altLang="en-US" sz="2200" b="1" dirty="0">
                <a:solidFill>
                  <a:srgbClr val="DB6C30"/>
                </a:solidFill>
              </a:rPr>
              <a:t>“~”</a:t>
            </a:r>
            <a:r>
              <a:rPr lang="en-US" altLang="en-US" sz="2200" dirty="0"/>
              <a:t> and </a:t>
            </a:r>
            <a:r>
              <a:rPr lang="en-US" altLang="en-US" sz="2200" b="1" dirty="0">
                <a:solidFill>
                  <a:srgbClr val="DB6C30"/>
                </a:solidFill>
              </a:rPr>
              <a:t>“!~”</a:t>
            </a:r>
            <a:r>
              <a:rPr lang="en-US" altLang="en-US" sz="2200" dirty="0"/>
              <a:t> operators mean "matches" and "does not match".</a:t>
            </a:r>
          </a:p>
          <a:p>
            <a:pPr>
              <a:lnSpc>
                <a:spcPct val="120000"/>
              </a:lnSpc>
            </a:pPr>
            <a:endParaRPr lang="en-US" altLang="en-US" sz="2200" dirty="0"/>
          </a:p>
        </p:txBody>
      </p:sp>
    </p:spTree>
    <p:extLst>
      <p:ext uri="{BB962C8B-B14F-4D97-AF65-F5344CB8AC3E}">
        <p14:creationId xmlns:p14="http://schemas.microsoft.com/office/powerpoint/2010/main" val="42653341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18255"/>
            <a:ext cx="10515600" cy="1325563"/>
          </a:xfrm>
        </p:spPr>
        <p:txBody>
          <a:bodyPr>
            <a:normAutofit/>
          </a:bodyPr>
          <a:lstStyle/>
          <a:p>
            <a:r>
              <a:rPr lang="en-US" altLang="en-US" dirty="0"/>
              <a:t>Awk Examples </a:t>
            </a:r>
          </a:p>
        </p:txBody>
      </p:sp>
      <p:sp>
        <p:nvSpPr>
          <p:cNvPr id="25603" name="Rectangle 3"/>
          <p:cNvSpPr>
            <a:spLocks noGrp="1" noChangeArrowheads="1"/>
          </p:cNvSpPr>
          <p:nvPr>
            <p:ph type="body" idx="1"/>
          </p:nvPr>
        </p:nvSpPr>
        <p:spPr>
          <a:xfrm>
            <a:off x="603307" y="1202997"/>
            <a:ext cx="11493617" cy="4351338"/>
          </a:xfrm>
        </p:spPr>
        <p:txBody>
          <a:bodyPr>
            <a:noAutofit/>
          </a:bodyPr>
          <a:lstStyle/>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 print $0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dirty="0">
                <a:solidFill>
                  <a:srgbClr val="DB6D32"/>
                </a:solidFill>
              </a:rPr>
              <a:t> </a:t>
            </a:r>
          </a:p>
          <a:p>
            <a:pPr>
              <a:lnSpc>
                <a:spcPct val="140000"/>
              </a:lnSpc>
              <a:buFontTx/>
              <a:buNone/>
            </a:pPr>
            <a:r>
              <a:rPr lang="en-US" altLang="en-US" sz="1800" dirty="0">
                <a:latin typeface="Courier New" panose="02070309020205020404" pitchFamily="49" charset="0"/>
              </a:rPr>
              <a:t>  </a:t>
            </a:r>
            <a:r>
              <a:rPr lang="en-US" altLang="en-US" sz="1800" dirty="0"/>
              <a:t>Prints all the lines in /</a:t>
            </a:r>
            <a:r>
              <a:rPr lang="en-US" altLang="en-US" sz="1800" dirty="0" err="1"/>
              <a:t>etc</a:t>
            </a:r>
            <a:r>
              <a:rPr lang="en-US" altLang="en-US" sz="1800" dirty="0"/>
              <a:t>/</a:t>
            </a:r>
            <a:r>
              <a:rPr lang="en-US" altLang="en-US" sz="1800" dirty="0" err="1"/>
              <a:t>passwd</a:t>
            </a:r>
            <a:endParaRPr lang="en-US" altLang="en-US" sz="1800" dirty="0"/>
          </a:p>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-F":" '{ print "username: " $1 "\t\</a:t>
            </a:r>
            <a:r>
              <a:rPr lang="en-US" altLang="en-US" sz="1800" b="1" dirty="0" err="1">
                <a:solidFill>
                  <a:srgbClr val="DB6D32"/>
                </a:solidFill>
                <a:latin typeface="Courier New" panose="02070309020205020404" pitchFamily="49" charset="0"/>
              </a:rPr>
              <a:t>tuid</a:t>
            </a:r>
            <a:r>
              <a:rPr lang="en-US" altLang="en-US" sz="1800" b="1" dirty="0">
                <a:solidFill>
                  <a:srgbClr val="DB6D32"/>
                </a:solidFill>
                <a:latin typeface="Courier New" panose="02070309020205020404" pitchFamily="49" charset="0"/>
              </a:rPr>
              <a:t>:" $3"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b="1" dirty="0">
                <a:solidFill>
                  <a:srgbClr val="DB6D32"/>
                </a:solidFill>
                <a:latin typeface="Courier New" panose="02070309020205020404" pitchFamily="49" charset="0"/>
              </a:rPr>
              <a:t> </a:t>
            </a:r>
          </a:p>
          <a:p>
            <a:pPr>
              <a:lnSpc>
                <a:spcPct val="140000"/>
              </a:lnSpc>
              <a:buFontTx/>
              <a:buNone/>
            </a:pPr>
            <a:r>
              <a:rPr lang="en-US" altLang="en-US" sz="1800" b="1" dirty="0">
                <a:solidFill>
                  <a:schemeClr val="folHlink"/>
                </a:solidFill>
                <a:latin typeface="Courier New" panose="02070309020205020404" pitchFamily="49" charset="0"/>
              </a:rPr>
              <a:t>  </a:t>
            </a:r>
            <a:r>
              <a:rPr lang="en-US" altLang="en-US" sz="1800" dirty="0"/>
              <a:t>Prints the 1</a:t>
            </a:r>
            <a:r>
              <a:rPr lang="en-US" altLang="en-US" sz="1800" baseline="30000" dirty="0"/>
              <a:t>st</a:t>
            </a:r>
            <a:r>
              <a:rPr lang="en-US" altLang="en-US" sz="1800" dirty="0"/>
              <a:t> and 3</a:t>
            </a:r>
            <a:r>
              <a:rPr lang="en-US" altLang="en-US" sz="1800" baseline="30000" dirty="0"/>
              <a:t>rd</a:t>
            </a:r>
            <a:r>
              <a:rPr lang="en-US" altLang="en-US" sz="1800" dirty="0"/>
              <a:t> fields of each line in /</a:t>
            </a:r>
            <a:r>
              <a:rPr lang="en-US" altLang="en-US" sz="1800" dirty="0" err="1"/>
              <a:t>etc</a:t>
            </a:r>
            <a:r>
              <a:rPr lang="en-US" altLang="en-US" sz="1800" dirty="0"/>
              <a:t>/</a:t>
            </a:r>
            <a:r>
              <a:rPr lang="en-US" altLang="en-US" sz="1800" dirty="0" err="1"/>
              <a:t>passwd</a:t>
            </a:r>
            <a:r>
              <a:rPr lang="en-US" altLang="en-US" sz="1800" dirty="0"/>
              <a:t>. The fields  are separated by “:”</a:t>
            </a:r>
          </a:p>
          <a:p>
            <a:pPr>
              <a:lnSpc>
                <a:spcPct val="140000"/>
              </a:lnSpc>
              <a:buFontTx/>
              <a:buNone/>
            </a:pPr>
            <a:r>
              <a:rPr lang="en-US" altLang="en-US" sz="1800" b="1" dirty="0">
                <a:solidFill>
                  <a:srgbClr val="DB6C30"/>
                </a:solidFill>
                <a:latin typeface="Courier New" panose="02070309020205020404" pitchFamily="49" charset="0"/>
              </a:rPr>
              <a:t>$ </a:t>
            </a:r>
            <a:r>
              <a:rPr lang="en-US" altLang="en-US" sz="1800" b="1" dirty="0" err="1">
                <a:solidFill>
                  <a:srgbClr val="DB6C30"/>
                </a:solidFill>
                <a:latin typeface="Courier New" panose="02070309020205020404" pitchFamily="49" charset="0"/>
              </a:rPr>
              <a:t>awk</a:t>
            </a:r>
            <a:r>
              <a:rPr lang="en-US" altLang="en-US" sz="1800" b="1" dirty="0">
                <a:solidFill>
                  <a:srgbClr val="DB6C30"/>
                </a:solidFill>
                <a:latin typeface="Courier New" panose="02070309020205020404" pitchFamily="49" charset="0"/>
              </a:rPr>
              <a:t> –f script1.awk /</a:t>
            </a:r>
            <a:r>
              <a:rPr lang="en-US" altLang="en-US" sz="1800" b="1" dirty="0" err="1">
                <a:solidFill>
                  <a:srgbClr val="DB6C30"/>
                </a:solidFill>
                <a:latin typeface="Courier New" panose="02070309020205020404" pitchFamily="49" charset="0"/>
              </a:rPr>
              <a:t>etc</a:t>
            </a:r>
            <a:r>
              <a:rPr lang="en-US" altLang="en-US" sz="1800" b="1" dirty="0">
                <a:solidFill>
                  <a:srgbClr val="DB6C30"/>
                </a:solidFill>
                <a:latin typeface="Courier New" panose="02070309020205020404" pitchFamily="49" charset="0"/>
              </a:rPr>
              <a:t>/</a:t>
            </a:r>
            <a:r>
              <a:rPr lang="en-US" altLang="en-US" sz="1800" b="1" dirty="0" err="1">
                <a:solidFill>
                  <a:srgbClr val="DB6C30"/>
                </a:solidFill>
                <a:latin typeface="Courier New" panose="02070309020205020404" pitchFamily="49" charset="0"/>
              </a:rPr>
              <a:t>passwd</a:t>
            </a:r>
            <a:endParaRPr lang="en-US" altLang="en-US" sz="1800" b="1" dirty="0">
              <a:solidFill>
                <a:srgbClr val="DB6C30"/>
              </a:solidFill>
              <a:latin typeface="Courier New" panose="02070309020205020404" pitchFamily="49" charset="0"/>
            </a:endParaRPr>
          </a:p>
          <a:p>
            <a:pPr>
              <a:lnSpc>
                <a:spcPct val="140000"/>
              </a:lnSpc>
              <a:buFontTx/>
              <a:buNone/>
            </a:pPr>
            <a:r>
              <a:rPr lang="en-US" altLang="en-US" sz="1800" b="1" dirty="0">
                <a:latin typeface="Courier New" panose="02070309020205020404" pitchFamily="49" charset="0"/>
              </a:rPr>
              <a:t>  </a:t>
            </a:r>
            <a:r>
              <a:rPr lang="en-US" altLang="en-US" sz="1800" b="1" u="sng" dirty="0">
                <a:latin typeface="Courier New" panose="02070309020205020404" pitchFamily="49" charset="0"/>
              </a:rPr>
              <a:t>script1.awk</a:t>
            </a:r>
          </a:p>
          <a:p>
            <a:pPr>
              <a:lnSpc>
                <a:spcPct val="140000"/>
              </a:lnSpc>
              <a:buFontTx/>
              <a:buNone/>
            </a:pPr>
            <a:r>
              <a:rPr lang="en-US" altLang="en-US" sz="1800" b="1" dirty="0">
                <a:latin typeface="Courier New" panose="02070309020205020404" pitchFamily="49" charset="0"/>
              </a:rPr>
              <a:t>  BEGIN{ x=0 }# The BEGIN block is executed before processing the file</a:t>
            </a:r>
          </a:p>
          <a:p>
            <a:pPr>
              <a:lnSpc>
                <a:spcPct val="140000"/>
              </a:lnSpc>
              <a:buFontTx/>
              <a:buNone/>
            </a:pPr>
            <a:r>
              <a:rPr lang="en-US" altLang="en-US" sz="1800" b="1" dirty="0">
                <a:latin typeface="Courier New" panose="02070309020205020404" pitchFamily="49" charset="0"/>
              </a:rPr>
              <a:t>  /^$/ { x=x+1 } # For every null line increment the count</a:t>
            </a:r>
          </a:p>
          <a:p>
            <a:pPr>
              <a:lnSpc>
                <a:spcPct val="140000"/>
              </a:lnSpc>
              <a:buFontTx/>
              <a:buNone/>
            </a:pPr>
            <a:r>
              <a:rPr lang="en-US" altLang="en-US" sz="1800" b="1" dirty="0">
                <a:latin typeface="Courier New" panose="02070309020205020404" pitchFamily="49" charset="0"/>
              </a:rPr>
              <a:t>  END { print "I found " x " blank lines. :)" } #Executed at the end</a:t>
            </a:r>
          </a:p>
          <a:p>
            <a:pPr>
              <a:lnSpc>
                <a:spcPct val="140000"/>
              </a:lnSpc>
              <a:buFontTx/>
              <a:buNone/>
            </a:pPr>
            <a:r>
              <a:rPr lang="en-US" altLang="en-US" sz="1800" b="1" dirty="0">
                <a:solidFill>
                  <a:schemeClr val="folHlink"/>
                </a:solidFill>
              </a:rPr>
              <a:t> </a:t>
            </a:r>
            <a:r>
              <a:rPr lang="en-US" altLang="en-US" sz="1800" b="1" dirty="0">
                <a:solidFill>
                  <a:srgbClr val="DB6C30"/>
                </a:solidFill>
              </a:rPr>
              <a:t> </a:t>
            </a:r>
            <a:r>
              <a:rPr lang="en-US" altLang="en-US" sz="1800" dirty="0">
                <a:solidFill>
                  <a:srgbClr val="DB6C30"/>
                </a:solidFill>
              </a:rPr>
              <a:t>The above script calculates the number of null lines. Note that BEGIN and END are special patterns</a:t>
            </a:r>
            <a:r>
              <a:rPr lang="en-US" altLang="en-US" sz="1800" b="1" dirty="0">
                <a:solidFill>
                  <a:srgbClr val="DB6C30"/>
                </a:solidFill>
              </a:rPr>
              <a:t>.</a:t>
            </a:r>
          </a:p>
        </p:txBody>
      </p:sp>
    </p:spTree>
    <p:extLst>
      <p:ext uri="{BB962C8B-B14F-4D97-AF65-F5344CB8AC3E}">
        <p14:creationId xmlns:p14="http://schemas.microsoft.com/office/powerpoint/2010/main" val="37966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18255"/>
            <a:ext cx="10515600" cy="1325563"/>
          </a:xfrm>
        </p:spPr>
        <p:txBody>
          <a:bodyPr>
            <a:normAutofit/>
          </a:bodyPr>
          <a:lstStyle/>
          <a:p>
            <a:r>
              <a:rPr lang="en-US" altLang="en-US" dirty="0"/>
              <a:t>Awk examples (cont..)</a:t>
            </a:r>
          </a:p>
        </p:txBody>
      </p:sp>
      <p:sp>
        <p:nvSpPr>
          <p:cNvPr id="26627" name="Rectangle 3"/>
          <p:cNvSpPr>
            <a:spLocks noGrp="1" noChangeArrowheads="1"/>
          </p:cNvSpPr>
          <p:nvPr>
            <p:ph type="body" idx="1"/>
          </p:nvPr>
        </p:nvSpPr>
        <p:spPr>
          <a:xfrm>
            <a:off x="838200" y="1253331"/>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'BEGIN { RS = "/" } ; { print $0 }' file1.txt</a:t>
            </a:r>
          </a:p>
          <a:p>
            <a:pPr>
              <a:lnSpc>
                <a:spcPct val="120000"/>
              </a:lnSpc>
              <a:buFontTx/>
              <a:buNone/>
            </a:pPr>
            <a:r>
              <a:rPr lang="en-US" altLang="en-US" sz="2200" dirty="0">
                <a:solidFill>
                  <a:schemeClr val="folHlink"/>
                </a:solidFill>
              </a:rPr>
              <a:t>    </a:t>
            </a:r>
            <a:r>
              <a:rPr lang="en-US" altLang="en-US" sz="2200" u="sng" dirty="0">
                <a:solidFill>
                  <a:schemeClr val="tx2"/>
                </a:solidFill>
              </a:rPr>
              <a:t>RS is the record separator</a:t>
            </a:r>
            <a:r>
              <a:rPr lang="en-US" altLang="en-US" sz="2200" dirty="0"/>
              <a:t> (default is \n). In this example the RS is modified to “/” and then the file is processed. So awk will distinguish between records by “/” character. </a:t>
            </a:r>
          </a:p>
          <a:p>
            <a:pPr>
              <a:lnSpc>
                <a:spcPct val="120000"/>
              </a:lnSpc>
              <a:buFontTx/>
              <a:buNone/>
            </a:pPr>
            <a:r>
              <a:rPr lang="en-US" altLang="en-US" sz="2200" b="1" dirty="0">
                <a:solidFill>
                  <a:srgbClr val="DB6D32"/>
                </a:solidFill>
                <a:latin typeface="Courier New" panose="02070309020205020404" pitchFamily="49" charset="0"/>
              </a:rPr>
              <a:t>$ awk '$1 ~ /foo/ { print $0 }' file.txt</a:t>
            </a:r>
          </a:p>
          <a:p>
            <a:pPr>
              <a:lnSpc>
                <a:spcPct val="120000"/>
              </a:lnSpc>
              <a:buFontTx/>
              <a:buNone/>
            </a:pPr>
            <a:r>
              <a:rPr lang="en-US" altLang="en-US" sz="2200" dirty="0"/>
              <a:t>    The pattern will print out all records from file file.txt whose first fields contain the string “foo”.</a:t>
            </a:r>
          </a:p>
          <a:p>
            <a:pPr>
              <a:lnSpc>
                <a:spcPct val="120000"/>
              </a:lnSpc>
              <a:buFontTx/>
              <a:buNone/>
            </a:pPr>
            <a:r>
              <a:rPr lang="en-US" altLang="en-US" sz="2200" b="1" dirty="0">
                <a:solidFill>
                  <a:srgbClr val="DB6D32"/>
                </a:solidFill>
                <a:latin typeface="Courier New" panose="02070309020205020404" pitchFamily="49" charset="0"/>
              </a:rPr>
              <a:t>$ awk '{ print $(2*2) }' file.txt</a:t>
            </a:r>
          </a:p>
          <a:p>
            <a:pPr>
              <a:lnSpc>
                <a:spcPct val="120000"/>
              </a:lnSpc>
              <a:buFontTx/>
              <a:buNone/>
            </a:pPr>
            <a:r>
              <a:rPr lang="en-US" altLang="en-US" sz="2200" b="1" dirty="0">
                <a:solidFill>
                  <a:schemeClr val="folHlink"/>
                </a:solidFill>
                <a:latin typeface="Courier New" panose="02070309020205020404" pitchFamily="49" charset="0"/>
              </a:rPr>
              <a:t> </a:t>
            </a:r>
            <a:r>
              <a:rPr lang="en-US" altLang="en-US" sz="2200" dirty="0"/>
              <a:t>  In the above example the </a:t>
            </a:r>
            <a:r>
              <a:rPr lang="en-US" altLang="en-US" sz="2200" u="sng" dirty="0">
                <a:solidFill>
                  <a:schemeClr val="hlink"/>
                </a:solidFill>
              </a:rPr>
              <a:t>field number is an expression</a:t>
            </a:r>
            <a:r>
              <a:rPr lang="en-US" altLang="en-US" sz="2200" dirty="0"/>
              <a:t>. So awk will  print the 4</a:t>
            </a:r>
            <a:r>
              <a:rPr lang="en-US" altLang="en-US" sz="2200" baseline="30000" dirty="0"/>
              <a:t>th</a:t>
            </a:r>
            <a:r>
              <a:rPr lang="en-US" altLang="en-US" sz="2200" dirty="0"/>
              <a:t> fields of all the records.</a:t>
            </a:r>
            <a:r>
              <a:rPr lang="en-US" altLang="en-US" sz="2200" b="1" dirty="0">
                <a:solidFill>
                  <a:schemeClr val="folHlink"/>
                </a:solidFill>
                <a:latin typeface="Courier New" panose="02070309020205020404" pitchFamily="49" charset="0"/>
              </a:rPr>
              <a:t> </a:t>
            </a:r>
          </a:p>
          <a:p>
            <a:pPr>
              <a:lnSpc>
                <a:spcPct val="80000"/>
              </a:lnSpc>
              <a:buFontTx/>
              <a:buNone/>
            </a:pPr>
            <a:r>
              <a:rPr lang="en-US" altLang="en-US" sz="2200" dirty="0"/>
              <a:t> </a:t>
            </a:r>
          </a:p>
          <a:p>
            <a:pPr>
              <a:lnSpc>
                <a:spcPct val="80000"/>
              </a:lnSpc>
              <a:buFontTx/>
              <a:buNone/>
            </a:pPr>
            <a:endParaRPr lang="en-US" altLang="en-US" sz="2200" dirty="0"/>
          </a:p>
        </p:txBody>
      </p:sp>
    </p:spTree>
    <p:extLst>
      <p:ext uri="{BB962C8B-B14F-4D97-AF65-F5344CB8AC3E}">
        <p14:creationId xmlns:p14="http://schemas.microsoft.com/office/powerpoint/2010/main" val="1895216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28675" name="Rectangle 3"/>
          <p:cNvSpPr>
            <a:spLocks noGrp="1" noChangeArrowheads="1"/>
          </p:cNvSpPr>
          <p:nvPr>
            <p:ph type="body" idx="1"/>
          </p:nvPr>
        </p:nvSpPr>
        <p:spPr>
          <a:xfrm>
            <a:off x="838200" y="1325563"/>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 $3 = $2 - 10; print $2, $3 }' inventory-shipped</a:t>
            </a:r>
            <a:r>
              <a:rPr lang="en-US" altLang="en-US" sz="2200" dirty="0">
                <a:solidFill>
                  <a:srgbClr val="DB6D32"/>
                </a:solidFill>
                <a:latin typeface="Courier New" panose="02070309020205020404" pitchFamily="49" charset="0"/>
              </a:rPr>
              <a:t> </a:t>
            </a:r>
          </a:p>
          <a:p>
            <a:pPr>
              <a:lnSpc>
                <a:spcPct val="130000"/>
              </a:lnSpc>
              <a:buFontTx/>
              <a:buNone/>
            </a:pPr>
            <a:r>
              <a:rPr lang="en-US" altLang="en-US" sz="2200" b="1" dirty="0">
                <a:solidFill>
                  <a:schemeClr val="folHlink"/>
                </a:solidFill>
                <a:latin typeface="Courier New" panose="02070309020205020404" pitchFamily="49" charset="0"/>
              </a:rPr>
              <a:t> </a:t>
            </a:r>
            <a:r>
              <a:rPr lang="en-US" altLang="en-US" sz="2200" dirty="0"/>
              <a:t>This example will subtract the second field of each record by 10 and store it in the third field.</a:t>
            </a:r>
          </a:p>
          <a:p>
            <a:pPr>
              <a:lnSpc>
                <a:spcPct val="130000"/>
              </a:lnSpc>
              <a:buFontTx/>
              <a:buNone/>
            </a:pPr>
            <a:r>
              <a:rPr lang="en-US" altLang="en-US" sz="2200" b="1" dirty="0">
                <a:solidFill>
                  <a:srgbClr val="DB6D32"/>
                </a:solidFill>
                <a:latin typeface="Courier New" panose="02070309020205020404" pitchFamily="49" charset="0"/>
              </a:rPr>
              <a:t>$ awk 'BEGIN { FS = "," } ; { print $2 }'</a:t>
            </a:r>
            <a:r>
              <a:rPr lang="en-US" altLang="en-US" sz="2200" dirty="0">
                <a:solidFill>
                  <a:srgbClr val="DB6D32"/>
                </a:solidFill>
                <a:latin typeface="Courier New" panose="02070309020205020404" pitchFamily="49" charset="0"/>
              </a:rPr>
              <a:t> </a:t>
            </a:r>
            <a:r>
              <a:rPr lang="en-US" altLang="en-US" sz="2200" b="1" dirty="0">
                <a:solidFill>
                  <a:srgbClr val="DB6D32"/>
                </a:solidFill>
                <a:latin typeface="Courier New" panose="02070309020205020404" pitchFamily="49" charset="0"/>
              </a:rPr>
              <a:t>file.txt</a:t>
            </a:r>
          </a:p>
          <a:p>
            <a:pPr>
              <a:lnSpc>
                <a:spcPct val="130000"/>
              </a:lnSpc>
              <a:buFontTx/>
              <a:buNone/>
            </a:pPr>
            <a:r>
              <a:rPr lang="en-US" altLang="en-US" sz="2200" b="1" dirty="0">
                <a:latin typeface="Courier New" panose="02070309020205020404" pitchFamily="49" charset="0"/>
              </a:rPr>
              <a:t>  </a:t>
            </a:r>
            <a:r>
              <a:rPr lang="en-US" altLang="en-US" sz="2200" u="sng" dirty="0">
                <a:solidFill>
                  <a:schemeClr val="tx2"/>
                </a:solidFill>
              </a:rPr>
              <a:t>FS is the field separator</a:t>
            </a:r>
            <a:r>
              <a:rPr lang="en-US" altLang="en-US" sz="2200" dirty="0"/>
              <a:t> in awk. In the above example we are asking awk to separate the fields by “,” instead of default “ “.</a:t>
            </a:r>
          </a:p>
          <a:p>
            <a:pPr>
              <a:buFontTx/>
              <a:buNone/>
            </a:pPr>
            <a:r>
              <a:rPr lang="en-US" altLang="en-US" sz="2200" b="1" dirty="0">
                <a:solidFill>
                  <a:srgbClr val="DB6D32"/>
                </a:solidFill>
                <a:latin typeface="Courier New" panose="02070309020205020404" pitchFamily="49" charset="0"/>
              </a:rPr>
              <a:t>$ awk 'BEGIN { OFS = ";"; ORS = "\n\n" } </a:t>
            </a:r>
          </a:p>
          <a:p>
            <a:pPr>
              <a:buFontTx/>
              <a:buNone/>
            </a:pPr>
            <a:r>
              <a:rPr lang="en-US" altLang="en-US" sz="2200" b="1" dirty="0">
                <a:solidFill>
                  <a:srgbClr val="DB6D32"/>
                </a:solidFill>
                <a:latin typeface="Courier New" panose="02070309020205020404" pitchFamily="49" charset="0"/>
              </a:rPr>
              <a:t>             { print $1, $2 }'  file1.txt</a:t>
            </a:r>
          </a:p>
          <a:p>
            <a:pPr>
              <a:buFontTx/>
              <a:buNone/>
            </a:pPr>
            <a:r>
              <a:rPr lang="en-US" altLang="en-US" sz="2200" b="1" dirty="0">
                <a:solidFill>
                  <a:schemeClr val="folHlink"/>
                </a:solidFill>
                <a:latin typeface="Courier New" panose="02070309020205020404" pitchFamily="49" charset="0"/>
              </a:rPr>
              <a:t>  </a:t>
            </a:r>
            <a:r>
              <a:rPr lang="en-US" altLang="en-US" sz="2200" u="sng" dirty="0">
                <a:solidFill>
                  <a:schemeClr val="tx2"/>
                </a:solidFill>
              </a:rPr>
              <a:t>OFS is the Output field Separator</a:t>
            </a:r>
            <a:r>
              <a:rPr lang="en-US" altLang="en-US" sz="2200" dirty="0"/>
              <a:t>, </a:t>
            </a:r>
            <a:r>
              <a:rPr lang="en-US" altLang="en-US" sz="2200" u="sng" dirty="0">
                <a:solidFill>
                  <a:schemeClr val="tx2"/>
                </a:solidFill>
              </a:rPr>
              <a:t>ORS is Output record separator</a:t>
            </a:r>
            <a:r>
              <a:rPr lang="en-US" altLang="en-US" sz="2200" dirty="0"/>
              <a:t>. This prints the first and second fields of each input record separated by a semicolon, with a blank line added after each line.</a:t>
            </a:r>
          </a:p>
        </p:txBody>
      </p:sp>
    </p:spTree>
    <p:extLst>
      <p:ext uri="{BB962C8B-B14F-4D97-AF65-F5344CB8AC3E}">
        <p14:creationId xmlns:p14="http://schemas.microsoft.com/office/powerpoint/2010/main" val="989521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18255"/>
            <a:ext cx="10515600" cy="1325563"/>
          </a:xfrm>
        </p:spPr>
        <p:txBody>
          <a:bodyPr>
            <a:normAutofit/>
          </a:bodyPr>
          <a:lstStyle/>
          <a:p>
            <a:r>
              <a:rPr lang="en-US" altLang="en-US" dirty="0" err="1"/>
              <a:t>Awk</a:t>
            </a:r>
            <a:r>
              <a:rPr lang="en-US" altLang="en-US" dirty="0"/>
              <a:t> examples</a:t>
            </a:r>
          </a:p>
        </p:txBody>
      </p:sp>
      <p:sp>
        <p:nvSpPr>
          <p:cNvPr id="32771" name="Rectangle 3"/>
          <p:cNvSpPr>
            <a:spLocks noGrp="1" noChangeArrowheads="1"/>
          </p:cNvSpPr>
          <p:nvPr>
            <p:ph type="body" idx="1"/>
          </p:nvPr>
        </p:nvSpPr>
        <p:spPr>
          <a:xfrm>
            <a:off x="838200" y="1253331"/>
            <a:ext cx="10515600" cy="4351338"/>
          </a:xfrm>
        </p:spPr>
        <p:txBody>
          <a:bodyPr>
            <a:noAutofit/>
          </a:bodyPr>
          <a:lstStyle/>
          <a:p>
            <a:pPr>
              <a:lnSpc>
                <a:spcPct val="130000"/>
              </a:lnSpc>
              <a:buFontTx/>
              <a:buNone/>
            </a:pPr>
            <a:r>
              <a:rPr lang="en-US" altLang="en-US" sz="2000" dirty="0"/>
              <a:t>Consider that we have the following input in a file called</a:t>
            </a:r>
            <a:r>
              <a:rPr lang="en-US" altLang="en-US" sz="2000" dirty="0">
                <a:solidFill>
                  <a:schemeClr val="folHlink"/>
                </a:solidFill>
              </a:rPr>
              <a:t> </a:t>
            </a:r>
            <a:r>
              <a:rPr lang="en-US" altLang="en-US" sz="2000" dirty="0">
                <a:solidFill>
                  <a:schemeClr val="bg2"/>
                </a:solidFill>
              </a:rPr>
              <a:t>grades</a:t>
            </a:r>
          </a:p>
          <a:p>
            <a:pPr>
              <a:lnSpc>
                <a:spcPct val="130000"/>
              </a:lnSpc>
              <a:buFontTx/>
              <a:buNone/>
            </a:pPr>
            <a:r>
              <a:rPr lang="en-US" altLang="en-US" sz="2000" b="1" dirty="0">
                <a:solidFill>
                  <a:schemeClr val="folHlink"/>
                </a:solidFill>
              </a:rPr>
              <a:t>   </a:t>
            </a:r>
            <a:r>
              <a:rPr lang="en-US" altLang="en-US" sz="2000" b="1" dirty="0">
                <a:solidFill>
                  <a:srgbClr val="DB6D32"/>
                </a:solidFill>
                <a:latin typeface="Courier New" panose="02070309020205020404" pitchFamily="49" charset="0"/>
              </a:rPr>
              <a:t>john 85 92 78 94 88 </a:t>
            </a:r>
          </a:p>
          <a:p>
            <a:pPr>
              <a:lnSpc>
                <a:spcPct val="130000"/>
              </a:lnSpc>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andrea</a:t>
            </a:r>
            <a:r>
              <a:rPr lang="en-US" altLang="en-US" sz="2000" b="1" dirty="0">
                <a:solidFill>
                  <a:srgbClr val="DB6D32"/>
                </a:solidFill>
                <a:latin typeface="Courier New" panose="02070309020205020404" pitchFamily="49" charset="0"/>
              </a:rPr>
              <a:t> 89 90 75 90 86 </a:t>
            </a:r>
          </a:p>
          <a:p>
            <a:pPr>
              <a:lnSpc>
                <a:spcPct val="130000"/>
              </a:lnSpc>
              <a:buFontTx/>
              <a:buNone/>
            </a:pPr>
            <a:r>
              <a:rPr lang="en-US" altLang="en-US" sz="2000" b="1" dirty="0">
                <a:solidFill>
                  <a:srgbClr val="DB6D32"/>
                </a:solidFill>
                <a:latin typeface="Courier New" panose="02070309020205020404" pitchFamily="49" charset="0"/>
              </a:rPr>
              <a:t>  jasper 84 88 80 92 84 </a:t>
            </a:r>
          </a:p>
          <a:p>
            <a:pPr>
              <a:lnSpc>
                <a:spcPct val="130000"/>
              </a:lnSpc>
              <a:buFontTx/>
              <a:buNone/>
            </a:pPr>
            <a:r>
              <a:rPr lang="en-US" altLang="en-US" sz="2000" dirty="0"/>
              <a:t>The following </a:t>
            </a:r>
            <a:r>
              <a:rPr lang="en-US" altLang="en-US" sz="2000" dirty="0" err="1"/>
              <a:t>awk</a:t>
            </a:r>
            <a:r>
              <a:rPr lang="en-US" altLang="en-US" sz="2000" dirty="0"/>
              <a:t> script will find the average</a:t>
            </a:r>
          </a:p>
          <a:p>
            <a:pPr>
              <a:lnSpc>
                <a:spcPct val="130000"/>
              </a:lnSpc>
              <a:buFontTx/>
              <a:buNone/>
            </a:pPr>
            <a:r>
              <a:rPr lang="en-US" altLang="en-US" sz="2000" b="1" dirty="0">
                <a:solidFill>
                  <a:srgbClr val="DB6C30"/>
                </a:solidFill>
                <a:latin typeface="Courier New" panose="02070309020205020404" pitchFamily="49" charset="0"/>
              </a:rPr>
              <a:t># average five grades </a:t>
            </a:r>
          </a:p>
          <a:p>
            <a:pPr>
              <a:lnSpc>
                <a:spcPct val="130000"/>
              </a:lnSpc>
              <a:buFontTx/>
              <a:buNone/>
            </a:pPr>
            <a:r>
              <a:rPr lang="en-US" altLang="en-US" sz="2000" b="1" dirty="0">
                <a:solidFill>
                  <a:srgbClr val="DB6C30"/>
                </a:solidFill>
                <a:latin typeface="Courier New" panose="02070309020205020404" pitchFamily="49" charset="0"/>
              </a:rPr>
              <a:t>{ total = $2 + $3 + $4 + $5 + $6 </a:t>
            </a:r>
          </a:p>
          <a:p>
            <a:pPr>
              <a:lnSpc>
                <a:spcPct val="130000"/>
              </a:lnSpc>
              <a:buFontTx/>
              <a:buNone/>
            </a:pPr>
            <a:r>
              <a:rPr lang="en-US" altLang="en-US" sz="2000" b="1" dirty="0">
                <a:solidFill>
                  <a:srgbClr val="DB6C30"/>
                </a:solidFill>
                <a:latin typeface="Courier New" panose="02070309020205020404" pitchFamily="49" charset="0"/>
              </a:rPr>
              <a:t>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total / 5 </a:t>
            </a:r>
          </a:p>
          <a:p>
            <a:pPr>
              <a:lnSpc>
                <a:spcPct val="130000"/>
              </a:lnSpc>
              <a:buFontTx/>
              <a:buNone/>
            </a:pPr>
            <a:r>
              <a:rPr lang="en-US" altLang="en-US" sz="2000" b="1" dirty="0">
                <a:solidFill>
                  <a:srgbClr val="DB6C30"/>
                </a:solidFill>
                <a:latin typeface="Courier New" panose="02070309020205020404" pitchFamily="49" charset="0"/>
              </a:rPr>
              <a:t>  print $1,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a:t>
            </a:r>
          </a:p>
          <a:p>
            <a:pPr>
              <a:lnSpc>
                <a:spcPct val="130000"/>
              </a:lnSpc>
              <a:buFontTx/>
              <a:buNone/>
            </a:pPr>
            <a:r>
              <a:rPr lang="en-US" altLang="en-US" sz="2000" b="1" dirty="0">
                <a:solidFill>
                  <a:srgbClr val="FFC000"/>
                </a:solidFill>
                <a:latin typeface="Courier New" panose="02070309020205020404" pitchFamily="49" charset="0"/>
              </a:rPr>
              <a:t>$ </a:t>
            </a:r>
            <a:r>
              <a:rPr lang="en-US" altLang="en-US" sz="2000" b="1" dirty="0" err="1">
                <a:solidFill>
                  <a:srgbClr val="FFC000"/>
                </a:solidFill>
                <a:latin typeface="Courier New" panose="02070309020205020404" pitchFamily="49" charset="0"/>
              </a:rPr>
              <a:t>awk</a:t>
            </a:r>
            <a:r>
              <a:rPr lang="en-US" altLang="en-US" sz="2000" b="1" dirty="0">
                <a:solidFill>
                  <a:srgbClr val="FFC000"/>
                </a:solidFill>
                <a:latin typeface="Courier New" panose="02070309020205020404" pitchFamily="49" charset="0"/>
              </a:rPr>
              <a:t> –f </a:t>
            </a:r>
            <a:r>
              <a:rPr lang="en-US" altLang="en-US" sz="2000" b="1" dirty="0" err="1">
                <a:solidFill>
                  <a:srgbClr val="FFC000"/>
                </a:solidFill>
                <a:latin typeface="Courier New" panose="02070309020205020404" pitchFamily="49" charset="0"/>
              </a:rPr>
              <a:t>grades.awk</a:t>
            </a:r>
            <a:r>
              <a:rPr lang="en-US" altLang="en-US" sz="2000" b="1" dirty="0">
                <a:solidFill>
                  <a:srgbClr val="FFC000"/>
                </a:solidFill>
                <a:latin typeface="Courier New" panose="02070309020205020404" pitchFamily="49" charset="0"/>
              </a:rPr>
              <a:t> grades</a:t>
            </a:r>
          </a:p>
        </p:txBody>
      </p:sp>
    </p:spTree>
    <p:extLst>
      <p:ext uri="{BB962C8B-B14F-4D97-AF65-F5344CB8AC3E}">
        <p14:creationId xmlns:p14="http://schemas.microsoft.com/office/powerpoint/2010/main" val="31547078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33795" name="Rectangle 3"/>
          <p:cNvSpPr>
            <a:spLocks noGrp="1" noChangeArrowheads="1"/>
          </p:cNvSpPr>
          <p:nvPr>
            <p:ph type="body" idx="1"/>
          </p:nvPr>
        </p:nvSpPr>
        <p:spPr>
          <a:xfrm>
            <a:off x="645253" y="1253331"/>
            <a:ext cx="10515600" cy="4351338"/>
          </a:xfrm>
        </p:spPr>
        <p:txBody>
          <a:bodyPr>
            <a:noAutofit/>
          </a:bodyPr>
          <a:lstStyle/>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'BEGIN { OFMT = "%d"  # print numbers as integers</a:t>
            </a:r>
          </a:p>
          <a:p>
            <a:pPr>
              <a:buFontTx/>
              <a:buNone/>
            </a:pPr>
            <a:r>
              <a:rPr lang="en-US" altLang="en-US" sz="2000" b="1" dirty="0">
                <a:solidFill>
                  <a:srgbClr val="DB6D32"/>
                </a:solidFill>
                <a:latin typeface="Courier New" panose="02070309020205020404" pitchFamily="49" charset="0"/>
              </a:rPr>
              <a:t>              print 17.23 }‘</a:t>
            </a:r>
          </a:p>
          <a:p>
            <a:pPr>
              <a:buFontTx/>
              <a:buNone/>
            </a:pPr>
            <a:r>
              <a:rPr lang="en-US" altLang="en-US" sz="2000" dirty="0"/>
              <a:t>This will print 17. </a:t>
            </a:r>
            <a:r>
              <a:rPr lang="en-US" altLang="en-US" sz="2000" u="sng" dirty="0">
                <a:solidFill>
                  <a:schemeClr val="tx2"/>
                </a:solidFill>
              </a:rPr>
              <a:t>OFMT is the output format specifier</a:t>
            </a:r>
            <a:r>
              <a:rPr lang="en-US" altLang="en-US" sz="2000" dirty="0"/>
              <a:t>.</a:t>
            </a:r>
          </a:p>
          <a:p>
            <a:pPr>
              <a:buFontTx/>
              <a:buNone/>
            </a:pPr>
            <a:endParaRPr lang="en-US" altLang="en-US" sz="2000" b="1" dirty="0">
              <a:solidFill>
                <a:schemeClr val="folHlink"/>
              </a:solidFill>
              <a:latin typeface="Courier New" panose="02070309020205020404" pitchFamily="49" charset="0"/>
            </a:endParaRPr>
          </a:p>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–f </a:t>
            </a:r>
            <a:r>
              <a:rPr lang="en-US" altLang="en-US" sz="2000" b="1" dirty="0" err="1">
                <a:solidFill>
                  <a:srgbClr val="DB6D32"/>
                </a:solidFill>
                <a:latin typeface="Courier New" panose="02070309020205020404" pitchFamily="49" charset="0"/>
              </a:rPr>
              <a:t>mailerr.awk</a:t>
            </a:r>
            <a:endParaRPr lang="en-US" altLang="en-US" sz="2000" b="1" dirty="0">
              <a:solidFill>
                <a:srgbClr val="DB6D32"/>
              </a:solidFill>
              <a:latin typeface="Courier New" panose="02070309020205020404" pitchFamily="49" charset="0"/>
            </a:endParaRPr>
          </a:p>
          <a:p>
            <a:pPr>
              <a:buFontTx/>
              <a:buNone/>
            </a:pPr>
            <a:r>
              <a:rPr lang="en-US" altLang="en-US" sz="1600" b="1" dirty="0">
                <a:solidFill>
                  <a:srgbClr val="DB6D32"/>
                </a:solidFill>
                <a:latin typeface="Courier New" panose="02070309020205020404" pitchFamily="49" charset="0"/>
              </a:rPr>
              <a:t>  { report = "mail bug-system"</a:t>
            </a:r>
          </a:p>
          <a:p>
            <a:pPr>
              <a:buFontTx/>
              <a:buNone/>
            </a:pPr>
            <a:r>
              <a:rPr lang="en-US" altLang="en-US" sz="1600" b="1" dirty="0">
                <a:solidFill>
                  <a:srgbClr val="DB6D32"/>
                </a:solidFill>
                <a:latin typeface="Courier New" panose="02070309020205020404" pitchFamily="49" charset="0"/>
              </a:rPr>
              <a:t>    print "</a:t>
            </a:r>
            <a:r>
              <a:rPr lang="en-US" altLang="en-US" sz="1600" b="1" dirty="0" err="1">
                <a:solidFill>
                  <a:srgbClr val="DB6D32"/>
                </a:solidFill>
                <a:latin typeface="Courier New" panose="02070309020205020404" pitchFamily="49" charset="0"/>
              </a:rPr>
              <a:t>Awk</a:t>
            </a:r>
            <a:r>
              <a:rPr lang="en-US" altLang="en-US" sz="1600" b="1" dirty="0">
                <a:solidFill>
                  <a:srgbClr val="DB6D32"/>
                </a:solidFill>
                <a:latin typeface="Courier New" panose="02070309020205020404" pitchFamily="49" charset="0"/>
              </a:rPr>
              <a:t> script failed:", $0 | report</a:t>
            </a:r>
          </a:p>
          <a:p>
            <a:pPr>
              <a:buFontTx/>
              <a:buNone/>
            </a:pPr>
            <a:r>
              <a:rPr lang="en-US" altLang="en-US" sz="1600" b="1" dirty="0">
                <a:solidFill>
                  <a:srgbClr val="DB6D32"/>
                </a:solidFill>
                <a:latin typeface="Courier New" panose="02070309020205020404" pitchFamily="49" charset="0"/>
              </a:rPr>
              <a:t>    print "at record number", FNR, "of", FILENAME  | report</a:t>
            </a:r>
          </a:p>
          <a:p>
            <a:pPr>
              <a:buFontTx/>
              <a:buNone/>
            </a:pPr>
            <a:r>
              <a:rPr lang="en-US" altLang="en-US" sz="1600" b="1" dirty="0">
                <a:solidFill>
                  <a:srgbClr val="DB6D32"/>
                </a:solidFill>
                <a:latin typeface="Courier New" panose="02070309020205020404" pitchFamily="49" charset="0"/>
              </a:rPr>
              <a:t>    close(report)</a:t>
            </a:r>
          </a:p>
          <a:p>
            <a:pPr>
              <a:buFontTx/>
              <a:buNone/>
            </a:pPr>
            <a:r>
              <a:rPr lang="en-US" altLang="en-US" sz="1600" b="1" dirty="0">
                <a:solidFill>
                  <a:srgbClr val="DB6D32"/>
                </a:solidFill>
                <a:latin typeface="Courier New" panose="02070309020205020404" pitchFamily="49" charset="0"/>
              </a:rPr>
              <a:t>  }</a:t>
            </a:r>
          </a:p>
          <a:p>
            <a:pPr>
              <a:buFontTx/>
              <a:buNone/>
            </a:pPr>
            <a:r>
              <a:rPr lang="en-US" altLang="en-US" sz="2000" dirty="0"/>
              <a:t>This script opens a pipe to the mail command and prints output into the pipe.</a:t>
            </a:r>
          </a:p>
          <a:p>
            <a:pPr>
              <a:buFontTx/>
              <a:buNone/>
            </a:pPr>
            <a:r>
              <a:rPr lang="en-US" altLang="en-US" sz="2000" dirty="0"/>
              <a:t>When the pipe is closed the mail is sent. Awk assumes that whatever comes after the “|” symbol is a command and creates a process for it.</a:t>
            </a:r>
            <a:endParaRPr lang="en-US" altLang="en-US" sz="2000" b="1" dirty="0">
              <a:solidFill>
                <a:srgbClr val="D23C9C"/>
              </a:solidFill>
              <a:latin typeface="Courier New" panose="02070309020205020404" pitchFamily="49" charset="0"/>
            </a:endParaRPr>
          </a:p>
        </p:txBody>
      </p:sp>
    </p:spTree>
    <p:extLst>
      <p:ext uri="{BB962C8B-B14F-4D97-AF65-F5344CB8AC3E}">
        <p14:creationId xmlns:p14="http://schemas.microsoft.com/office/powerpoint/2010/main" val="523515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38200" y="0"/>
            <a:ext cx="10515600" cy="1325563"/>
          </a:xfrm>
        </p:spPr>
        <p:txBody>
          <a:bodyPr/>
          <a:lstStyle/>
          <a:p>
            <a:pPr>
              <a:defRPr/>
            </a:pPr>
            <a:r>
              <a:rPr lang="en-US" dirty="0"/>
              <a:t>Expression Pattern types</a:t>
            </a:r>
          </a:p>
        </p:txBody>
      </p:sp>
      <p:sp>
        <p:nvSpPr>
          <p:cNvPr id="33794" name="Rectangle 3"/>
          <p:cNvSpPr>
            <a:spLocks noGrp="1" noChangeArrowheads="1"/>
          </p:cNvSpPr>
          <p:nvPr>
            <p:ph sz="quarter" idx="1"/>
          </p:nvPr>
        </p:nvSpPr>
        <p:spPr>
          <a:xfrm>
            <a:off x="974521" y="1325563"/>
            <a:ext cx="7467600" cy="4873625"/>
          </a:xfrm>
        </p:spPr>
        <p:txBody>
          <a:bodyPr/>
          <a:lstStyle/>
          <a:p>
            <a:r>
              <a:rPr lang="en-US" altLang="en-US" dirty="0"/>
              <a:t>match</a:t>
            </a:r>
          </a:p>
          <a:p>
            <a:pPr lvl="1"/>
            <a:r>
              <a:rPr lang="en-US" altLang="en-US" dirty="0"/>
              <a:t>entire input record</a:t>
            </a:r>
          </a:p>
          <a:p>
            <a:pPr lvl="1">
              <a:buFont typeface="Wingdings 2" panose="05020102010507070707" pitchFamily="18" charset="2"/>
              <a:buNone/>
            </a:pPr>
            <a:r>
              <a:rPr lang="en-US" altLang="en-US" dirty="0"/>
              <a:t>	regular expression enclosed by ‘/’s</a:t>
            </a:r>
          </a:p>
          <a:p>
            <a:pPr lvl="1"/>
            <a:r>
              <a:rPr lang="en-US" altLang="en-US" dirty="0"/>
              <a:t>explicit pattern-matching expressions</a:t>
            </a:r>
          </a:p>
          <a:p>
            <a:pPr lvl="1">
              <a:buFont typeface="Wingdings 2" panose="05020102010507070707" pitchFamily="18" charset="2"/>
              <a:buNone/>
            </a:pPr>
            <a:r>
              <a:rPr lang="en-US" altLang="en-US" dirty="0"/>
              <a:t>	~ (match), !~ (not match)</a:t>
            </a:r>
          </a:p>
          <a:p>
            <a:pPr lvl="1">
              <a:buFont typeface="Wingdings 2" panose="05020102010507070707" pitchFamily="18" charset="2"/>
              <a:buNone/>
            </a:pPr>
            <a:endParaRPr lang="en-US" altLang="en-US" dirty="0"/>
          </a:p>
          <a:p>
            <a:r>
              <a:rPr lang="en-US" altLang="en-US" dirty="0"/>
              <a:t>expression operators</a:t>
            </a:r>
          </a:p>
          <a:p>
            <a:pPr lvl="1"/>
            <a:r>
              <a:rPr lang="en-US" altLang="en-US" dirty="0"/>
              <a:t>arithmetic</a:t>
            </a:r>
          </a:p>
          <a:p>
            <a:pPr lvl="1"/>
            <a:r>
              <a:rPr lang="en-US" altLang="en-US" dirty="0"/>
              <a:t>relational</a:t>
            </a:r>
          </a:p>
          <a:p>
            <a:pPr lvl="1"/>
            <a:r>
              <a:rPr lang="en-US" altLang="en-US" dirty="0"/>
              <a:t>logical</a:t>
            </a:r>
          </a:p>
          <a:p>
            <a:pPr lvl="1">
              <a:buFont typeface="Wingdings 2" panose="05020102010507070707" pitchFamily="18" charset="2"/>
              <a:buNone/>
            </a:pPr>
            <a:endParaRPr lang="en-US" altLang="en-US" dirty="0"/>
          </a:p>
        </p:txBody>
      </p:sp>
      <p:sp>
        <p:nvSpPr>
          <p:cNvPr id="3379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29908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838200" y="23447"/>
            <a:ext cx="10515600" cy="1325563"/>
          </a:xfrm>
        </p:spPr>
        <p:txBody>
          <a:bodyPr/>
          <a:lstStyle/>
          <a:p>
            <a:pPr>
              <a:defRPr/>
            </a:pPr>
            <a:r>
              <a:rPr lang="en-US" dirty="0"/>
              <a:t>Example: match input record</a:t>
            </a:r>
          </a:p>
        </p:txBody>
      </p:sp>
      <p:sp>
        <p:nvSpPr>
          <p:cNvPr id="35842" name="Rectangle 3"/>
          <p:cNvSpPr>
            <a:spLocks noGrp="1" noChangeArrowheads="1"/>
          </p:cNvSpPr>
          <p:nvPr>
            <p:ph sz="quarter" idx="1"/>
          </p:nvPr>
        </p:nvSpPr>
        <p:spPr>
          <a:xfrm>
            <a:off x="1100356" y="1349010"/>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cat employees2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–F: '/00$/' employees2</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p:txBody>
      </p:sp>
      <p:sp>
        <p:nvSpPr>
          <p:cNvPr id="3584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2871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838200" y="6669"/>
            <a:ext cx="10515600" cy="1325563"/>
          </a:xfrm>
        </p:spPr>
        <p:txBody>
          <a:bodyPr/>
          <a:lstStyle/>
          <a:p>
            <a:pPr>
              <a:defRPr/>
            </a:pPr>
            <a:r>
              <a:rPr lang="en-US" dirty="0"/>
              <a:t>Arithmetic Operators</a:t>
            </a:r>
          </a:p>
        </p:txBody>
      </p:sp>
      <p:sp>
        <p:nvSpPr>
          <p:cNvPr id="41986" name="Rectangle 3"/>
          <p:cNvSpPr>
            <a:spLocks noGrp="1" noChangeArrowheads="1"/>
          </p:cNvSpPr>
          <p:nvPr>
            <p:ph sz="quarter" idx="1"/>
          </p:nvPr>
        </p:nvSpPr>
        <p:spPr>
          <a:xfrm>
            <a:off x="1981200" y="1600201"/>
            <a:ext cx="7467600" cy="4873625"/>
          </a:xfrm>
        </p:spPr>
        <p:txBody>
          <a:bodyPr>
            <a:normAutofit fontScale="92500" lnSpcReduction="10000"/>
          </a:bodyPr>
          <a:lstStyle/>
          <a:p>
            <a:pPr>
              <a:buFont typeface="Wingdings" panose="05000000000000000000" pitchFamily="2" charset="2"/>
              <a:buNone/>
            </a:pPr>
            <a:r>
              <a:rPr lang="en-US" altLang="en-US" u="sng"/>
              <a:t>Operator	Meaning		Example</a:t>
            </a:r>
          </a:p>
          <a:p>
            <a:pPr>
              <a:buFont typeface="Wingdings" panose="05000000000000000000" pitchFamily="2" charset="2"/>
              <a:buNone/>
            </a:pPr>
            <a:r>
              <a:rPr lang="en-US" altLang="en-US"/>
              <a:t>	+		Add			x + y</a:t>
            </a:r>
          </a:p>
          <a:p>
            <a:pPr>
              <a:buFont typeface="Wingdings" panose="05000000000000000000" pitchFamily="2" charset="2"/>
              <a:buNone/>
            </a:pPr>
            <a:r>
              <a:rPr lang="en-US" altLang="en-US"/>
              <a:t>	-		Subtract		x – y</a:t>
            </a:r>
          </a:p>
          <a:p>
            <a:pPr>
              <a:buFont typeface="Wingdings" panose="05000000000000000000" pitchFamily="2" charset="2"/>
              <a:buNone/>
            </a:pPr>
            <a:r>
              <a:rPr lang="en-US" altLang="en-US"/>
              <a:t>	*		Multiply		x * y</a:t>
            </a:r>
          </a:p>
          <a:p>
            <a:pPr>
              <a:buFont typeface="Wingdings" panose="05000000000000000000" pitchFamily="2" charset="2"/>
              <a:buNone/>
            </a:pPr>
            <a:r>
              <a:rPr lang="en-US" altLang="en-US"/>
              <a:t>	/		Divide			x / y</a:t>
            </a:r>
          </a:p>
          <a:p>
            <a:pPr>
              <a:buFont typeface="Wingdings" panose="05000000000000000000" pitchFamily="2" charset="2"/>
              <a:buNone/>
            </a:pPr>
            <a:r>
              <a:rPr lang="en-US" altLang="en-US"/>
              <a:t>	%		Modulus		x % y</a:t>
            </a:r>
          </a:p>
          <a:p>
            <a:pPr>
              <a:buFont typeface="Wingdings" panose="05000000000000000000" pitchFamily="2" charset="2"/>
              <a:buNone/>
            </a:pPr>
            <a:r>
              <a:rPr lang="en-US" altLang="en-US"/>
              <a:t>	^		Exponential		x ^ y</a:t>
            </a:r>
          </a:p>
          <a:p>
            <a:pPr>
              <a:buFont typeface="Wingdings" panose="05000000000000000000" pitchFamily="2" charset="2"/>
              <a:buNone/>
            </a:pPr>
            <a:endParaRPr lang="en-US" altLang="en-US"/>
          </a:p>
          <a:p>
            <a:pPr>
              <a:buFont typeface="Wingdings" panose="05000000000000000000" pitchFamily="2" charset="2"/>
              <a:buNone/>
            </a:pPr>
            <a:r>
              <a:rPr lang="en-US" altLang="en-US" u="sng"/>
              <a:t>Example:</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'$3 * $4 &gt; 500 {print $0}' file</a:t>
            </a:r>
          </a:p>
        </p:txBody>
      </p:sp>
      <p:sp>
        <p:nvSpPr>
          <p:cNvPr id="419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13364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6669"/>
            <a:ext cx="10515600" cy="1325563"/>
          </a:xfrm>
        </p:spPr>
        <p:txBody>
          <a:bodyPr/>
          <a:lstStyle/>
          <a:p>
            <a:pPr>
              <a:defRPr/>
            </a:pPr>
            <a:r>
              <a:rPr lang="en-US" dirty="0"/>
              <a:t>Relational Operators</a:t>
            </a:r>
          </a:p>
        </p:txBody>
      </p:sp>
      <p:sp>
        <p:nvSpPr>
          <p:cNvPr id="44034" name="Rectangle 3"/>
          <p:cNvSpPr>
            <a:spLocks noGrp="1" noChangeArrowheads="1"/>
          </p:cNvSpPr>
          <p:nvPr>
            <p:ph sz="quarter" idx="1"/>
          </p:nvPr>
        </p:nvSpPr>
        <p:spPr>
          <a:xfrm>
            <a:off x="924187" y="1205919"/>
            <a:ext cx="8890932" cy="4873625"/>
          </a:xfrm>
        </p:spPr>
        <p:txBody>
          <a:bodyPr>
            <a:normAutofit/>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sz="2400" dirty="0"/>
              <a:t>  &lt;		</a:t>
            </a:r>
            <a:r>
              <a:rPr lang="pl-PL" altLang="en-US" sz="2400" dirty="0"/>
              <a:t> </a:t>
            </a:r>
            <a:r>
              <a:rPr lang="en-US" altLang="en-US" sz="2400" dirty="0"/>
              <a:t>Less than			x &lt; y</a:t>
            </a:r>
          </a:p>
          <a:p>
            <a:pPr>
              <a:buFont typeface="Wingdings" panose="05000000000000000000" pitchFamily="2" charset="2"/>
              <a:buNone/>
            </a:pPr>
            <a:r>
              <a:rPr lang="en-US" altLang="en-US" sz="2400" dirty="0"/>
              <a:t>  &lt;= 		Less than or equal		x &lt; = y</a:t>
            </a:r>
          </a:p>
          <a:p>
            <a:pPr>
              <a:buFont typeface="Wingdings" panose="05000000000000000000" pitchFamily="2" charset="2"/>
              <a:buNone/>
            </a:pPr>
            <a:r>
              <a:rPr lang="en-US" altLang="en-US" sz="2400" dirty="0"/>
              <a:t>  ==		Equal to			x == y</a:t>
            </a:r>
          </a:p>
          <a:p>
            <a:pPr>
              <a:buFont typeface="Wingdings" panose="05000000000000000000" pitchFamily="2" charset="2"/>
              <a:buNone/>
            </a:pPr>
            <a:r>
              <a:rPr lang="en-US" altLang="en-US" sz="2400" dirty="0"/>
              <a:t>  !=		Not equal to			x != y</a:t>
            </a:r>
          </a:p>
          <a:p>
            <a:pPr>
              <a:buFont typeface="Wingdings" panose="05000000000000000000" pitchFamily="2" charset="2"/>
              <a:buNone/>
            </a:pPr>
            <a:r>
              <a:rPr lang="en-US" altLang="en-US" sz="2400" dirty="0"/>
              <a:t>  &gt;		Greater than			x &gt; y</a:t>
            </a:r>
          </a:p>
          <a:p>
            <a:pPr>
              <a:buFont typeface="Wingdings" panose="05000000000000000000" pitchFamily="2" charset="2"/>
              <a:buNone/>
            </a:pPr>
            <a:r>
              <a:rPr lang="en-US" altLang="en-US" sz="2400" dirty="0"/>
              <a:t>  &gt;= 		Greater than or equal to	x &gt; = y</a:t>
            </a:r>
          </a:p>
          <a:p>
            <a:pPr>
              <a:buFont typeface="Wingdings" panose="05000000000000000000" pitchFamily="2" charset="2"/>
              <a:buNone/>
            </a:pPr>
            <a:r>
              <a:rPr lang="en-US" altLang="en-US" sz="2400" dirty="0"/>
              <a:t>  ~		Matched by reg exp		x ~ /y/</a:t>
            </a:r>
          </a:p>
          <a:p>
            <a:pPr>
              <a:buFont typeface="Wingdings" panose="05000000000000000000" pitchFamily="2" charset="2"/>
              <a:buNone/>
            </a:pPr>
            <a:r>
              <a:rPr lang="en-US" altLang="en-US" sz="2400" dirty="0"/>
              <a:t>  !~		Not matched by </a:t>
            </a:r>
            <a:r>
              <a:rPr lang="en-US" altLang="en-US" sz="2400" dirty="0" err="1"/>
              <a:t>req</a:t>
            </a:r>
            <a:r>
              <a:rPr lang="en-US" altLang="en-US" sz="2400" dirty="0"/>
              <a:t> </a:t>
            </a:r>
            <a:r>
              <a:rPr lang="en-US" altLang="en-US" sz="2400" dirty="0" err="1"/>
              <a:t>exp</a:t>
            </a:r>
            <a:r>
              <a:rPr lang="en-US" altLang="en-US" sz="2400" dirty="0"/>
              <a:t>	x !~ /y/</a:t>
            </a:r>
          </a:p>
          <a:p>
            <a:pPr lvl="1"/>
            <a:endParaRPr lang="en-US" altLang="en-US" dirty="0"/>
          </a:p>
        </p:txBody>
      </p:sp>
      <p:sp>
        <p:nvSpPr>
          <p:cNvPr id="440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679387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771088" y="6669"/>
            <a:ext cx="10515600" cy="1325563"/>
          </a:xfrm>
        </p:spPr>
        <p:txBody>
          <a:bodyPr/>
          <a:lstStyle/>
          <a:p>
            <a:pPr>
              <a:defRPr/>
            </a:pPr>
            <a:r>
              <a:rPr lang="en-US" dirty="0"/>
              <a:t>Logical Operators</a:t>
            </a:r>
          </a:p>
        </p:txBody>
      </p:sp>
      <p:sp>
        <p:nvSpPr>
          <p:cNvPr id="46082" name="Rectangle 3"/>
          <p:cNvSpPr>
            <a:spLocks noGrp="1" noChangeArrowheads="1"/>
          </p:cNvSpPr>
          <p:nvPr>
            <p:ph sz="quarter" idx="1"/>
          </p:nvPr>
        </p:nvSpPr>
        <p:spPr>
          <a:xfrm>
            <a:off x="905311" y="1239475"/>
            <a:ext cx="10973499"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&amp;&amp;			Logical AND		a &amp;&amp; b</a:t>
            </a:r>
          </a:p>
          <a:p>
            <a:pPr>
              <a:buFont typeface="Wingdings" panose="05000000000000000000" pitchFamily="2" charset="2"/>
              <a:buNone/>
            </a:pPr>
            <a:r>
              <a:rPr lang="en-US" altLang="en-US" dirty="0"/>
              <a:t>	||			Logical OR		a || b</a:t>
            </a:r>
          </a:p>
          <a:p>
            <a:pPr>
              <a:buFont typeface="Wingdings" panose="05000000000000000000" pitchFamily="2" charset="2"/>
              <a:buNone/>
            </a:pPr>
            <a:r>
              <a:rPr lang="en-US" altLang="en-US" dirty="0"/>
              <a:t>	!			NOT			! a</a:t>
            </a:r>
          </a:p>
          <a:p>
            <a:pPr>
              <a:spcBef>
                <a:spcPct val="20000"/>
              </a:spcBef>
              <a:buFont typeface="Wingdings" panose="05000000000000000000" pitchFamily="2" charset="2"/>
              <a:buNone/>
            </a:pPr>
            <a:endParaRPr lang="en-US" altLang="en-US" b="1" dirty="0"/>
          </a:p>
          <a:p>
            <a:pPr>
              <a:spcBef>
                <a:spcPct val="20000"/>
              </a:spcBef>
              <a:buFont typeface="Wingdings" panose="05000000000000000000" pitchFamily="2" charset="2"/>
              <a:buNone/>
            </a:pPr>
            <a:r>
              <a:rPr lang="en-US" altLang="en-US" u="sng" dirty="0"/>
              <a:t>Examples:</a:t>
            </a: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'($2 &gt; 5) &amp;&amp; ($2 &lt;= 15){print $0}' file</a:t>
            </a: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'$3 == 100 || $4 &gt; 50' file</a:t>
            </a:r>
          </a:p>
          <a:p>
            <a:endParaRPr lang="en-US" altLang="en-US" dirty="0"/>
          </a:p>
        </p:txBody>
      </p:sp>
      <p:sp>
        <p:nvSpPr>
          <p:cNvPr id="460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4866729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838200" y="15058"/>
            <a:ext cx="10515600" cy="1325563"/>
          </a:xfrm>
        </p:spPr>
        <p:txBody>
          <a:bodyPr/>
          <a:lstStyle/>
          <a:p>
            <a:pPr>
              <a:defRPr/>
            </a:pPr>
            <a:r>
              <a:rPr lang="en-US" dirty="0" err="1"/>
              <a:t>awk</a:t>
            </a:r>
            <a:r>
              <a:rPr lang="en-US" dirty="0"/>
              <a:t> variables</a:t>
            </a:r>
          </a:p>
        </p:txBody>
      </p:sp>
      <p:sp>
        <p:nvSpPr>
          <p:cNvPr id="52226" name="Rectangle 3"/>
          <p:cNvSpPr>
            <a:spLocks noGrp="1" noChangeArrowheads="1"/>
          </p:cNvSpPr>
          <p:nvPr>
            <p:ph sz="quarter" idx="1"/>
          </p:nvPr>
        </p:nvSpPr>
        <p:spPr>
          <a:xfrm>
            <a:off x="838200" y="1340621"/>
            <a:ext cx="11220450" cy="4873625"/>
          </a:xfrm>
        </p:spPr>
        <p:txBody>
          <a:bodyPr/>
          <a:lstStyle/>
          <a:p>
            <a:r>
              <a:rPr lang="en-US" altLang="en-US" dirty="0"/>
              <a:t>A user can define any number of variables within an awk script</a:t>
            </a:r>
          </a:p>
          <a:p>
            <a:r>
              <a:rPr lang="en-US" altLang="en-US" dirty="0"/>
              <a:t>The variables can be numbers, strings, or arrays</a:t>
            </a:r>
          </a:p>
          <a:p>
            <a:r>
              <a:rPr lang="en-US" altLang="en-US" dirty="0"/>
              <a:t>Variable names start with a letter, followed by letters, digits, and underscore</a:t>
            </a:r>
          </a:p>
          <a:p>
            <a:r>
              <a:rPr lang="en-US" altLang="en-US" dirty="0"/>
              <a:t>Variables come into existence the first time they are referenced; therefore, they do not need to be declared before use</a:t>
            </a:r>
          </a:p>
          <a:p>
            <a:r>
              <a:rPr lang="en-US" altLang="en-US" dirty="0"/>
              <a:t>All variables are initially created as strings and initialized to a null string “”</a:t>
            </a:r>
          </a:p>
        </p:txBody>
      </p:sp>
      <p:sp>
        <p:nvSpPr>
          <p:cNvPr id="5222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2956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38200" y="11112"/>
            <a:ext cx="10515600" cy="1325563"/>
          </a:xfrm>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6553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6553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7239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pic>
        <p:nvPicPr>
          <p:cNvPr id="3" name="Picture 2">
            <a:extLst>
              <a:ext uri="{FF2B5EF4-FFF2-40B4-BE49-F238E27FC236}">
                <a16:creationId xmlns:a16="http://schemas.microsoft.com/office/drawing/2014/main" id="{80B295E0-D6F1-4769-BE07-DE781D77111F}"/>
              </a:ext>
            </a:extLst>
          </p:cNvPr>
          <p:cNvPicPr>
            <a:picLocks noChangeAspect="1"/>
          </p:cNvPicPr>
          <p:nvPr/>
        </p:nvPicPr>
        <p:blipFill>
          <a:blip r:embed="rId3"/>
          <a:stretch>
            <a:fillRect/>
          </a:stretch>
        </p:blipFill>
        <p:spPr>
          <a:xfrm>
            <a:off x="279400" y="5915354"/>
            <a:ext cx="7882366" cy="877231"/>
          </a:xfrm>
          <a:prstGeom prst="rect">
            <a:avLst/>
          </a:prstGeom>
        </p:spPr>
      </p:pic>
      <p:sp>
        <p:nvSpPr>
          <p:cNvPr id="2" name="Rectangle 1">
            <a:extLst>
              <a:ext uri="{FF2B5EF4-FFF2-40B4-BE49-F238E27FC236}">
                <a16:creationId xmlns:a16="http://schemas.microsoft.com/office/drawing/2014/main" id="{CBC45B8B-C1F2-E664-1DC1-7423DD5CE8E0}"/>
              </a:ext>
            </a:extLst>
          </p:cNvPr>
          <p:cNvSpPr/>
          <p:nvPr/>
        </p:nvSpPr>
        <p:spPr>
          <a:xfrm>
            <a:off x="2375948" y="630828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82EE5EC4-E57D-76F4-A69E-1B479678FFDB}"/>
              </a:ext>
            </a:extLst>
          </p:cNvPr>
          <p:cNvSpPr/>
          <p:nvPr/>
        </p:nvSpPr>
        <p:spPr>
          <a:xfrm>
            <a:off x="2350548" y="6650423"/>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12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8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838200" y="0"/>
            <a:ext cx="10515600" cy="1325563"/>
          </a:xfrm>
        </p:spPr>
        <p:txBody>
          <a:bodyPr/>
          <a:lstStyle/>
          <a:p>
            <a:pPr>
              <a:defRPr/>
            </a:pPr>
            <a:r>
              <a:rPr lang="en-US" dirty="0"/>
              <a:t>awk variables</a:t>
            </a:r>
          </a:p>
        </p:txBody>
      </p:sp>
      <p:sp>
        <p:nvSpPr>
          <p:cNvPr id="19460" name="Rectangle 3"/>
          <p:cNvSpPr>
            <a:spLocks noGrp="1" noChangeArrowheads="1"/>
          </p:cNvSpPr>
          <p:nvPr>
            <p:ph sz="quarter" idx="1"/>
          </p:nvPr>
        </p:nvSpPr>
        <p:spPr>
          <a:xfrm>
            <a:off x="838200" y="1222697"/>
            <a:ext cx="10609976" cy="4873625"/>
          </a:xfrm>
        </p:spPr>
        <p:txBody>
          <a:bodyPr>
            <a:normAutofit/>
          </a:bodyPr>
          <a:lstStyle/>
          <a:p>
            <a:pPr>
              <a:lnSpc>
                <a:spcPct val="90000"/>
              </a:lnSpc>
              <a:buFont typeface="Wingdings" panose="05000000000000000000" pitchFamily="2" charset="2"/>
              <a:buNone/>
            </a:pPr>
            <a:r>
              <a:rPr lang="en-US" altLang="en-US" sz="2200" u="sng" dirty="0"/>
              <a:t>Format:</a:t>
            </a:r>
            <a:r>
              <a:rPr lang="en-US" altLang="en-US" sz="2200" dirty="0"/>
              <a:t> </a:t>
            </a:r>
          </a:p>
          <a:p>
            <a:pPr>
              <a:lnSpc>
                <a:spcPct val="90000"/>
              </a:lnSpc>
              <a:buFont typeface="Wingdings" panose="05000000000000000000" pitchFamily="2" charset="2"/>
              <a:buNone/>
            </a:pPr>
            <a:r>
              <a:rPr lang="en-US" altLang="en-US" sz="2200" dirty="0"/>
              <a:t>	</a:t>
            </a:r>
            <a:r>
              <a:rPr lang="en-US" altLang="en-US" sz="2200" b="1" dirty="0">
                <a:latin typeface="Courier New" panose="02070309020205020404" pitchFamily="49" charset="0"/>
                <a:cs typeface="Courier New" panose="02070309020205020404" pitchFamily="49" charset="0"/>
              </a:rPr>
              <a:t>variable = expression</a:t>
            </a:r>
          </a:p>
          <a:p>
            <a:pPr>
              <a:lnSpc>
                <a:spcPct val="90000"/>
              </a:lnSpc>
            </a:pPr>
            <a:endParaRPr lang="en-US" altLang="en-US" sz="2200" dirty="0"/>
          </a:p>
          <a:p>
            <a:pPr>
              <a:lnSpc>
                <a:spcPct val="90000"/>
              </a:lnSpc>
              <a:buFont typeface="Wingdings" panose="05000000000000000000" pitchFamily="2" charset="2"/>
              <a:buNone/>
            </a:pPr>
            <a:r>
              <a:rPr lang="en-US" altLang="en-US" sz="2200" u="sng" dirty="0"/>
              <a:t>Examples:</a:t>
            </a:r>
          </a:p>
          <a:p>
            <a:pPr>
              <a:lnSpc>
                <a:spcPct val="90000"/>
              </a:lnSpc>
              <a:buFont typeface="Wingdings" panose="05000000000000000000" pitchFamily="2" charset="2"/>
              <a:buNone/>
            </a:pPr>
            <a:r>
              <a:rPr lang="en-US" altLang="en-US" sz="2200" dirty="0"/>
              <a:t>	</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'$1 ~ /Tom/ wage = $3 * $4; print wage}' filename</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'$4 == "CA" {$4 = "California"; print $0}' filename</a:t>
            </a:r>
          </a:p>
        </p:txBody>
      </p:sp>
      <p:sp>
        <p:nvSpPr>
          <p:cNvPr id="5325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708217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1836"/>
            <a:ext cx="10515600" cy="1325563"/>
          </a:xfrm>
        </p:spPr>
        <p:txBody>
          <a:bodyPr/>
          <a:lstStyle/>
          <a:p>
            <a:pPr>
              <a:defRPr/>
            </a:pPr>
            <a:r>
              <a:rPr lang="en-US" dirty="0" err="1"/>
              <a:t>awk</a:t>
            </a:r>
            <a:r>
              <a:rPr lang="en-US" dirty="0"/>
              <a:t> assignment operators</a:t>
            </a:r>
          </a:p>
        </p:txBody>
      </p:sp>
      <p:sp>
        <p:nvSpPr>
          <p:cNvPr id="7" name="Content Placeholder 6"/>
          <p:cNvSpPr>
            <a:spLocks noGrp="1"/>
          </p:cNvSpPr>
          <p:nvPr>
            <p:ph sz="quarter" idx="1"/>
          </p:nvPr>
        </p:nvSpPr>
        <p:spPr>
          <a:xfrm>
            <a:off x="907409" y="1357399"/>
            <a:ext cx="11072070" cy="4873625"/>
          </a:xfrm>
        </p:spPr>
        <p:txBody>
          <a:bodyPr>
            <a:normAutofit/>
          </a:bodyPr>
          <a:lstStyle/>
          <a:p>
            <a:pPr marL="342900" indent="-342900">
              <a:spcBef>
                <a:spcPct val="20000"/>
              </a:spcBef>
              <a:buNone/>
            </a:pPr>
            <a:r>
              <a:rPr lang="en-US" altLang="en-US" dirty="0"/>
              <a:t>=		assign result of right-hand-side expression to left-hand-side variable</a:t>
            </a:r>
          </a:p>
          <a:p>
            <a:pPr marL="342900" indent="-342900">
              <a:spcBef>
                <a:spcPct val="20000"/>
              </a:spcBef>
              <a:buNone/>
            </a:pPr>
            <a:r>
              <a:rPr lang="en-US" altLang="en-US" dirty="0"/>
              <a:t>++	Add 1 to variable</a:t>
            </a:r>
          </a:p>
          <a:p>
            <a:pPr marL="342900" indent="-342900">
              <a:spcBef>
                <a:spcPct val="20000"/>
              </a:spcBef>
              <a:buNone/>
            </a:pPr>
            <a:r>
              <a:rPr lang="en-US" altLang="en-US" dirty="0"/>
              <a:t>--		Subtract 1 from variable</a:t>
            </a:r>
          </a:p>
          <a:p>
            <a:pPr marL="342900" indent="-342900">
              <a:spcBef>
                <a:spcPct val="20000"/>
              </a:spcBef>
              <a:buNone/>
            </a:pPr>
            <a:r>
              <a:rPr lang="en-US" altLang="en-US" dirty="0"/>
              <a:t>+=	Assign result of addition</a:t>
            </a:r>
          </a:p>
          <a:p>
            <a:pPr marL="342900" indent="-342900">
              <a:spcBef>
                <a:spcPct val="20000"/>
              </a:spcBef>
              <a:buNone/>
            </a:pPr>
            <a:r>
              <a:rPr lang="en-US" altLang="en-US" dirty="0"/>
              <a:t>-=		Assign result of subtraction</a:t>
            </a:r>
          </a:p>
          <a:p>
            <a:pPr marL="342900" indent="-342900">
              <a:spcBef>
                <a:spcPct val="20000"/>
              </a:spcBef>
              <a:buNone/>
            </a:pPr>
            <a:r>
              <a:rPr lang="en-US" altLang="en-US" dirty="0"/>
              <a:t>*=	Assign result of multiplication</a:t>
            </a:r>
          </a:p>
          <a:p>
            <a:pPr marL="342900" indent="-342900">
              <a:spcBef>
                <a:spcPct val="20000"/>
              </a:spcBef>
              <a:buNone/>
            </a:pPr>
            <a:r>
              <a:rPr lang="en-US" altLang="en-US" dirty="0"/>
              <a:t>/=		Assign result of division</a:t>
            </a:r>
          </a:p>
          <a:p>
            <a:pPr marL="342900" indent="-342900">
              <a:spcBef>
                <a:spcPct val="20000"/>
              </a:spcBef>
              <a:buNone/>
            </a:pPr>
            <a:r>
              <a:rPr lang="en-US" altLang="en-US" dirty="0"/>
              <a:t>%=	Assign result of modulo</a:t>
            </a:r>
          </a:p>
          <a:p>
            <a:pPr marL="342900" indent="-342900">
              <a:spcBef>
                <a:spcPct val="20000"/>
              </a:spcBef>
              <a:buNone/>
            </a:pPr>
            <a:r>
              <a:rPr lang="en-US" altLang="en-US" dirty="0"/>
              <a:t>^=	Assign result of exponentiation</a:t>
            </a:r>
          </a:p>
          <a:p>
            <a:pPr marL="342900" indent="-342900"/>
            <a:endParaRPr lang="en-US" altLang="en-US" dirty="0"/>
          </a:p>
        </p:txBody>
      </p:sp>
      <p:sp>
        <p:nvSpPr>
          <p:cNvPr id="55299"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70551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838200" y="31836"/>
            <a:ext cx="10515600" cy="1325563"/>
          </a:xfrm>
        </p:spPr>
        <p:txBody>
          <a:bodyPr/>
          <a:lstStyle/>
          <a:p>
            <a:pPr>
              <a:defRPr/>
            </a:pPr>
            <a:r>
              <a:rPr lang="en-US" dirty="0"/>
              <a:t>Output Statements</a:t>
            </a:r>
          </a:p>
        </p:txBody>
      </p:sp>
      <p:sp>
        <p:nvSpPr>
          <p:cNvPr id="57346" name="Rectangle 3"/>
          <p:cNvSpPr>
            <a:spLocks noGrp="1" noChangeArrowheads="1"/>
          </p:cNvSpPr>
          <p:nvPr>
            <p:ph sz="quarter" idx="1"/>
          </p:nvPr>
        </p:nvSpPr>
        <p:spPr>
          <a:xfrm>
            <a:off x="1033244" y="1482755"/>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print</a:t>
            </a:r>
            <a:r>
              <a:rPr lang="en-US" altLang="en-US" dirty="0"/>
              <a:t>  </a:t>
            </a:r>
          </a:p>
          <a:p>
            <a:pPr>
              <a:buFont typeface="Wingdings" panose="05000000000000000000" pitchFamily="2" charset="2"/>
              <a:buNone/>
            </a:pPr>
            <a:r>
              <a:rPr lang="en-US" altLang="en-US" dirty="0"/>
              <a:t>	print easy and simple output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printf</a:t>
            </a:r>
            <a:r>
              <a:rPr lang="en-US" altLang="en-US" dirty="0"/>
              <a:t>  </a:t>
            </a:r>
          </a:p>
          <a:p>
            <a:pPr>
              <a:buFont typeface="Wingdings" panose="05000000000000000000" pitchFamily="2" charset="2"/>
              <a:buNone/>
            </a:pPr>
            <a:r>
              <a:rPr lang="en-US" altLang="en-US" dirty="0"/>
              <a:t>	print formatted (similar to C </a:t>
            </a:r>
            <a:r>
              <a:rPr lang="en-US" altLang="en-US" dirty="0" err="1"/>
              <a:t>printf</a:t>
            </a:r>
            <a:r>
              <a:rPr lang="en-US" altLang="en-US" dirty="0"/>
              <a: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sprintf</a:t>
            </a:r>
            <a:r>
              <a:rPr lang="en-US" altLang="en-US" dirty="0"/>
              <a:t> </a:t>
            </a:r>
          </a:p>
          <a:p>
            <a:pPr>
              <a:buFont typeface="Wingdings" panose="05000000000000000000" pitchFamily="2" charset="2"/>
              <a:buNone/>
            </a:pPr>
            <a:r>
              <a:rPr lang="en-US" altLang="en-US" dirty="0"/>
              <a:t>	format string (similar to C </a:t>
            </a:r>
            <a:r>
              <a:rPr lang="en-US" altLang="en-US" dirty="0" err="1"/>
              <a:t>sprintf</a:t>
            </a:r>
            <a:r>
              <a:rPr lang="en-US" altLang="en-US" dirty="0"/>
              <a:t>)</a:t>
            </a:r>
          </a:p>
        </p:txBody>
      </p:sp>
      <p:sp>
        <p:nvSpPr>
          <p:cNvPr id="5734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852825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947257" y="15058"/>
            <a:ext cx="10515600" cy="1325563"/>
          </a:xfrm>
        </p:spPr>
        <p:txBody>
          <a:bodyPr/>
          <a:lstStyle/>
          <a:p>
            <a:pPr>
              <a:defRPr/>
            </a:pPr>
            <a:r>
              <a:rPr lang="en-US" dirty="0"/>
              <a:t>Function: print</a:t>
            </a:r>
          </a:p>
        </p:txBody>
      </p:sp>
      <p:sp>
        <p:nvSpPr>
          <p:cNvPr id="59394" name="Content Placeholder 2"/>
          <p:cNvSpPr>
            <a:spLocks noGrp="1"/>
          </p:cNvSpPr>
          <p:nvPr>
            <p:ph sz="quarter" idx="1"/>
          </p:nvPr>
        </p:nvSpPr>
        <p:spPr>
          <a:xfrm>
            <a:off x="947257" y="1340621"/>
            <a:ext cx="7467600" cy="4873625"/>
          </a:xfrm>
        </p:spPr>
        <p:txBody>
          <a:bodyPr/>
          <a:lstStyle/>
          <a:p>
            <a:r>
              <a:rPr lang="en-US" altLang="en-US" dirty="0"/>
              <a:t>Writes to standard output</a:t>
            </a:r>
          </a:p>
          <a:p>
            <a:r>
              <a:rPr lang="en-US" altLang="en-US" dirty="0"/>
              <a:t>Output is terminated by ORS</a:t>
            </a:r>
          </a:p>
          <a:p>
            <a:pPr lvl="1"/>
            <a:r>
              <a:rPr lang="en-US" altLang="en-US" dirty="0"/>
              <a:t>default ORS is newline</a:t>
            </a:r>
          </a:p>
          <a:p>
            <a:r>
              <a:rPr lang="en-US" altLang="en-US" dirty="0"/>
              <a:t>If called with no parameter, it will print $0</a:t>
            </a:r>
          </a:p>
          <a:p>
            <a:r>
              <a:rPr lang="en-US" altLang="en-US" dirty="0"/>
              <a:t>Printed parameters are separated by OFS,</a:t>
            </a:r>
          </a:p>
          <a:p>
            <a:pPr lvl="1"/>
            <a:r>
              <a:rPr lang="en-US" altLang="en-US" dirty="0"/>
              <a:t>default OFS is blank</a:t>
            </a:r>
          </a:p>
          <a:p>
            <a:r>
              <a:rPr lang="en-US" altLang="en-US" dirty="0"/>
              <a:t>Print control characters are allowed:</a:t>
            </a:r>
          </a:p>
          <a:p>
            <a:pPr lvl="1"/>
            <a:r>
              <a:rPr lang="en-US" altLang="en-US" dirty="0"/>
              <a:t>\n \f \a \t \\ …</a:t>
            </a:r>
          </a:p>
          <a:p>
            <a:pPr lvl="1"/>
            <a:endParaRPr lang="en-US" altLang="en-US" dirty="0"/>
          </a:p>
        </p:txBody>
      </p:sp>
      <p:sp>
        <p:nvSpPr>
          <p:cNvPr id="5939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9513381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69"/>
            <a:ext cx="10515600" cy="1325563"/>
          </a:xfrm>
        </p:spPr>
        <p:txBody>
          <a:bodyPr/>
          <a:lstStyle/>
          <a:p>
            <a:pPr>
              <a:defRPr/>
            </a:pPr>
            <a:r>
              <a:rPr lang="en-US" dirty="0"/>
              <a:t>Redirecting print output</a:t>
            </a:r>
          </a:p>
        </p:txBody>
      </p:sp>
      <p:sp>
        <p:nvSpPr>
          <p:cNvPr id="66562" name="Content Placeholder 2"/>
          <p:cNvSpPr>
            <a:spLocks noGrp="1"/>
          </p:cNvSpPr>
          <p:nvPr>
            <p:ph sz="quarter" idx="1"/>
          </p:nvPr>
        </p:nvSpPr>
        <p:spPr>
          <a:xfrm>
            <a:off x="949354" y="1332232"/>
            <a:ext cx="9889222" cy="4873625"/>
          </a:xfrm>
        </p:spPr>
        <p:txBody>
          <a:bodyPr/>
          <a:lstStyle/>
          <a:p>
            <a:r>
              <a:rPr lang="en-US" altLang="en-US" dirty="0"/>
              <a:t>Print output goes to standard output </a:t>
            </a:r>
            <a:r>
              <a:rPr lang="en-US" altLang="en-US" u="sng" dirty="0"/>
              <a:t>unless</a:t>
            </a:r>
            <a:r>
              <a:rPr lang="en-US" altLang="en-US" dirty="0"/>
              <a:t> redirected via:</a:t>
            </a:r>
          </a:p>
          <a:p>
            <a:pPr lvl="1">
              <a:buFont typeface="Wingdings 2" panose="05020102010507070707" pitchFamily="18" charset="2"/>
              <a:buNone/>
            </a:pPr>
            <a:r>
              <a:rPr lang="en-US" altLang="en-US" dirty="0"/>
              <a:t>&gt;  “file”</a:t>
            </a:r>
          </a:p>
          <a:p>
            <a:pPr lvl="1">
              <a:buFont typeface="Wingdings 2" panose="05020102010507070707" pitchFamily="18" charset="2"/>
              <a:buNone/>
            </a:pPr>
            <a:r>
              <a:rPr lang="en-US" altLang="en-US" dirty="0"/>
              <a:t>&gt;&gt; “file”</a:t>
            </a:r>
          </a:p>
          <a:p>
            <a:pPr lvl="1">
              <a:buFont typeface="Wingdings 2" panose="05020102010507070707" pitchFamily="18" charset="2"/>
              <a:buNone/>
            </a:pPr>
            <a:r>
              <a:rPr lang="en-US" altLang="en-US" dirty="0"/>
              <a:t>|  “command”</a:t>
            </a:r>
          </a:p>
          <a:p>
            <a:endParaRPr lang="en-US" altLang="en-US" dirty="0"/>
          </a:p>
          <a:p>
            <a:r>
              <a:rPr lang="en-US" altLang="en-US" dirty="0"/>
              <a:t>will open file or command only once</a:t>
            </a:r>
          </a:p>
          <a:p>
            <a:r>
              <a:rPr lang="en-US" altLang="en-US" dirty="0"/>
              <a:t>subsequent redirections append to already open stream</a:t>
            </a:r>
          </a:p>
        </p:txBody>
      </p:sp>
      <p:sp>
        <p:nvSpPr>
          <p:cNvPr id="6656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254963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838200" y="15058"/>
            <a:ext cx="10515600" cy="1325563"/>
          </a:xfrm>
        </p:spPr>
        <p:txBody>
          <a:bodyPr/>
          <a:lstStyle/>
          <a:p>
            <a:pPr>
              <a:defRPr/>
            </a:pPr>
            <a:r>
              <a:rPr lang="en-US" dirty="0"/>
              <a:t>print example</a:t>
            </a:r>
          </a:p>
        </p:txBody>
      </p:sp>
      <p:sp>
        <p:nvSpPr>
          <p:cNvPr id="44036" name="Rectangle 3"/>
          <p:cNvSpPr>
            <a:spLocks noGrp="1" noChangeArrowheads="1"/>
          </p:cNvSpPr>
          <p:nvPr>
            <p:ph sz="quarter" idx="1"/>
          </p:nvPr>
        </p:nvSpPr>
        <p:spPr>
          <a:xfrm>
            <a:off x="1335248" y="1340621"/>
            <a:ext cx="7467600" cy="4873625"/>
          </a:xfrm>
        </p:spPr>
        <p:txBody>
          <a:bodyPr>
            <a:normAutofit/>
          </a:bodyPr>
          <a:lstStyle/>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pPr>
            <a:endParaRPr lang="en-US" altLang="en-US" sz="2200" dirty="0"/>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490230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838200" y="0"/>
            <a:ext cx="10515600" cy="1325563"/>
          </a:xfrm>
        </p:spPr>
        <p:txBody>
          <a:bodyPr/>
          <a:lstStyle/>
          <a:p>
            <a:pPr>
              <a:defRPr/>
            </a:pPr>
            <a:r>
              <a:rPr lang="en-US" dirty="0"/>
              <a:t>print example</a:t>
            </a:r>
          </a:p>
        </p:txBody>
      </p:sp>
      <p:sp>
        <p:nvSpPr>
          <p:cNvPr id="62466" name="Rectangle 3"/>
          <p:cNvSpPr>
            <a:spLocks noGrp="1" noChangeArrowheads="1"/>
          </p:cNvSpPr>
          <p:nvPr>
            <p:ph sz="quarter" idx="1"/>
          </p:nvPr>
        </p:nvSpPr>
        <p:spPr>
          <a:xfrm>
            <a:off x="838200" y="1449199"/>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andrea</a:t>
            </a:r>
            <a:r>
              <a:rPr lang="en-US" altLang="en-US" b="1" dirty="0">
                <a:latin typeface="Courier New" panose="02070309020205020404" pitchFamily="49" charset="0"/>
                <a:cs typeface="Courier New" panose="02070309020205020404" pitchFamily="49" charset="0"/>
              </a:rPr>
              <a:t> 89</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89926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905312" y="0"/>
            <a:ext cx="10515600" cy="1325563"/>
          </a:xfrm>
        </p:spPr>
        <p:txBody>
          <a:bodyPr/>
          <a:lstStyle/>
          <a:p>
            <a:pPr>
              <a:defRPr/>
            </a:pPr>
            <a:r>
              <a:rPr lang="en-US" dirty="0"/>
              <a:t>print example</a:t>
            </a:r>
          </a:p>
        </p:txBody>
      </p:sp>
      <p:sp>
        <p:nvSpPr>
          <p:cNvPr id="41988" name="Rectangle 3"/>
          <p:cNvSpPr>
            <a:spLocks noGrp="1" noChangeArrowheads="1"/>
          </p:cNvSpPr>
          <p:nvPr>
            <p:ph sz="quarter" idx="1"/>
          </p:nvPr>
        </p:nvSpPr>
        <p:spPr>
          <a:xfrm>
            <a:off x="974521" y="1524700"/>
            <a:ext cx="7467600" cy="4873625"/>
          </a:xfrm>
        </p:spPr>
        <p:txBody>
          <a:bodyPr/>
          <a:lstStyle/>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'{OFS="-";print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451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14596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922090" y="15058"/>
            <a:ext cx="10515600" cy="1325563"/>
          </a:xfrm>
        </p:spPr>
        <p:txBody>
          <a:bodyPr/>
          <a:lstStyle/>
          <a:p>
            <a:pPr>
              <a:defRPr/>
            </a:pPr>
            <a:r>
              <a:rPr lang="en-US" dirty="0"/>
              <a:t>print example</a:t>
            </a:r>
          </a:p>
        </p:txBody>
      </p:sp>
      <p:sp>
        <p:nvSpPr>
          <p:cNvPr id="67586" name="Rectangle 3"/>
          <p:cNvSpPr>
            <a:spLocks noGrp="1" noChangeArrowheads="1"/>
          </p:cNvSpPr>
          <p:nvPr>
            <p:ph sz="quarter" idx="1"/>
          </p:nvPr>
        </p:nvSpPr>
        <p:spPr>
          <a:xfrm>
            <a:off x="922090" y="1457588"/>
            <a:ext cx="74676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&gt; "file"}' grades</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cat file</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endParaRPr lang="en-US" altLang="en-US" dirty="0"/>
          </a:p>
          <a:p>
            <a:endParaRPr lang="en-US" altLang="en-US" dirty="0"/>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74194682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838200" y="23447"/>
            <a:ext cx="10515600" cy="1325563"/>
          </a:xfrm>
        </p:spPr>
        <p:txBody>
          <a:bodyPr/>
          <a:lstStyle/>
          <a:p>
            <a:pPr>
              <a:defRPr/>
            </a:pPr>
            <a:r>
              <a:rPr lang="en-US" dirty="0"/>
              <a:t>print example</a:t>
            </a:r>
          </a:p>
        </p:txBody>
      </p:sp>
      <p:sp>
        <p:nvSpPr>
          <p:cNvPr id="69634" name="Rectangle 3"/>
          <p:cNvSpPr>
            <a:spLocks noGrp="1" noChangeArrowheads="1"/>
          </p:cNvSpPr>
          <p:nvPr>
            <p:ph sz="quarter" idx="1"/>
          </p:nvPr>
        </p:nvSpPr>
        <p:spPr>
          <a:xfrm>
            <a:off x="940266" y="1474366"/>
            <a:ext cx="9579528" cy="4873625"/>
          </a:xfrm>
        </p:spPr>
        <p:txBody>
          <a:bodyPr>
            <a:normAutofit/>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grades</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–k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endParaRPr lang="en-US" altLang="en-US" sz="2200" dirty="0"/>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8082118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6437"/>
            <a:ext cx="10515600" cy="1325563"/>
          </a:xfrm>
        </p:spPr>
        <p:txBody>
          <a:bodyPr/>
          <a:lstStyle/>
          <a:p>
            <a:r>
              <a:rPr lang="en-US" altLang="en-US" dirty="0" err="1"/>
              <a:t>wc</a:t>
            </a:r>
            <a:r>
              <a:rPr lang="en-US" altLang="en-US" dirty="0"/>
              <a:t> flags</a:t>
            </a:r>
          </a:p>
        </p:txBody>
      </p:sp>
      <p:sp>
        <p:nvSpPr>
          <p:cNvPr id="605187" name="Rectangle 3"/>
          <p:cNvSpPr>
            <a:spLocks noGrp="1" noChangeArrowheads="1"/>
          </p:cNvSpPr>
          <p:nvPr>
            <p:ph type="body" idx="1"/>
          </p:nvPr>
        </p:nvSpPr>
        <p:spPr>
          <a:xfrm>
            <a:off x="838200" y="1646800"/>
            <a:ext cx="8937500" cy="4428000"/>
          </a:xfrm>
        </p:spPr>
        <p:txBody>
          <a:bodyPr>
            <a:normAutofit fontScale="92500" lnSpcReduction="20000"/>
          </a:bodyPr>
          <a:lstStyle/>
          <a:p>
            <a:r>
              <a:rPr lang="en-US" altLang="en-US" dirty="0"/>
              <a:t> -c, --bytes           </a:t>
            </a:r>
          </a:p>
          <a:p>
            <a:pPr lvl="1"/>
            <a:r>
              <a:rPr lang="en-US" altLang="en-US" dirty="0"/>
              <a:t>print the byte counts</a:t>
            </a:r>
          </a:p>
          <a:p>
            <a:r>
              <a:rPr lang="en-US" altLang="en-US" dirty="0"/>
              <a:t> -m, --chars          </a:t>
            </a:r>
          </a:p>
          <a:p>
            <a:pPr lvl="1"/>
            <a:r>
              <a:rPr lang="en-US" altLang="en-US" dirty="0"/>
              <a:t>print the character counts</a:t>
            </a:r>
          </a:p>
          <a:p>
            <a:r>
              <a:rPr lang="en-US" altLang="en-US" dirty="0"/>
              <a:t> -l, --lines             </a:t>
            </a:r>
          </a:p>
          <a:p>
            <a:pPr lvl="1"/>
            <a:r>
              <a:rPr lang="en-US" altLang="en-US" dirty="0"/>
              <a:t>print the newline counts</a:t>
            </a:r>
          </a:p>
          <a:p>
            <a:r>
              <a:rPr lang="en-US" altLang="en-US" dirty="0"/>
              <a:t> -L, --max-line-length  </a:t>
            </a:r>
          </a:p>
          <a:p>
            <a:pPr lvl="1"/>
            <a:r>
              <a:rPr lang="en-US" altLang="en-US" dirty="0"/>
              <a:t>print the length of the longest line</a:t>
            </a:r>
          </a:p>
          <a:p>
            <a:r>
              <a:rPr lang="en-US" altLang="en-US" dirty="0"/>
              <a:t>  -w, --words           </a:t>
            </a:r>
          </a:p>
          <a:p>
            <a:pPr lvl="1"/>
            <a:r>
              <a:rPr lang="en-US" altLang="en-US" dirty="0"/>
              <a:t>print the word counts</a:t>
            </a:r>
          </a:p>
          <a:p>
            <a:r>
              <a:rPr lang="en-US" altLang="en-US" dirty="0"/>
              <a:t>Example</a:t>
            </a:r>
          </a:p>
          <a:p>
            <a:pPr lvl="1"/>
            <a:r>
              <a:rPr lang="en-US" altLang="en-US" dirty="0" err="1">
                <a:latin typeface="Courier New" panose="02070309020205020404" pitchFamily="49" charset="0"/>
                <a:cs typeface="Courier New" panose="02070309020205020404" pitchFamily="49" charset="0"/>
              </a:rPr>
              <a:t>wc</a:t>
            </a:r>
            <a:r>
              <a:rPr lang="en-US" altLang="en-US" dirty="0">
                <a:latin typeface="Courier New" panose="02070309020205020404" pitchFamily="49" charset="0"/>
                <a:cs typeface="Courier New" panose="02070309020205020404" pitchFamily="49" charset="0"/>
              </a:rPr>
              <a:t> file1</a:t>
            </a:r>
          </a:p>
        </p:txBody>
      </p:sp>
    </p:spTree>
    <p:extLst>
      <p:ext uri="{BB962C8B-B14F-4D97-AF65-F5344CB8AC3E}">
        <p14:creationId xmlns:p14="http://schemas.microsoft.com/office/powerpoint/2010/main" val="41097413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31836"/>
            <a:ext cx="10515600" cy="1325563"/>
          </a:xfrm>
        </p:spPr>
        <p:txBody>
          <a:bodyPr/>
          <a:lstStyle/>
          <a:p>
            <a:pPr>
              <a:defRPr/>
            </a:pPr>
            <a:r>
              <a:rPr lang="en-US" dirty="0" err="1"/>
              <a:t>printf</a:t>
            </a:r>
            <a:r>
              <a:rPr lang="en-US" dirty="0"/>
              <a:t>: Formatting output</a:t>
            </a:r>
          </a:p>
        </p:txBody>
      </p:sp>
      <p:sp>
        <p:nvSpPr>
          <p:cNvPr id="71682" name="Content Placeholder 2"/>
          <p:cNvSpPr>
            <a:spLocks noGrp="1"/>
          </p:cNvSpPr>
          <p:nvPr>
            <p:ph sz="quarter" idx="1"/>
          </p:nvPr>
        </p:nvSpPr>
        <p:spPr>
          <a:xfrm>
            <a:off x="838200" y="1507922"/>
            <a:ext cx="11057164" cy="4873625"/>
          </a:xfrm>
        </p:spPr>
        <p:txBody>
          <a:bodyPr/>
          <a:lstStyle/>
          <a:p>
            <a:pPr>
              <a:buFont typeface="Wingdings" panose="05000000000000000000" pitchFamily="2" charset="2"/>
              <a:buNone/>
            </a:pPr>
            <a:r>
              <a:rPr lang="en-US" altLang="en-US" u="sng" dirty="0"/>
              <a:t>Syntax:</a:t>
            </a:r>
          </a:p>
          <a:p>
            <a:pPr>
              <a:buFont typeface="Wingdings" panose="05000000000000000000" pitchFamily="2" charset="2"/>
              <a:buNone/>
            </a:pPr>
            <a:endParaRPr lang="en-US" altLang="en-US" u="sng" dirty="0"/>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C </a:t>
            </a:r>
            <a:r>
              <a:rPr lang="en-US" altLang="en-US" dirty="0" err="1"/>
              <a:t>printf</a:t>
            </a:r>
            <a:endParaRPr lang="en-US" altLang="en-US" dirty="0"/>
          </a:p>
          <a:p>
            <a:pPr lvl="1"/>
            <a:r>
              <a:rPr lang="en-US" altLang="en-US" dirty="0"/>
              <a:t>each format specifier in “format-string” requires argument of matching type</a:t>
            </a:r>
          </a:p>
        </p:txBody>
      </p:sp>
      <p:sp>
        <p:nvSpPr>
          <p:cNvPr id="7168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0560750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38200" y="31836"/>
            <a:ext cx="10515600" cy="1325563"/>
          </a:xfrm>
        </p:spPr>
        <p:txBody>
          <a:bodyPr/>
          <a:lstStyle/>
          <a:p>
            <a:pPr>
              <a:defRPr/>
            </a:pPr>
            <a:r>
              <a:rPr lang="en-US" dirty="0"/>
              <a:t>Format specifiers</a:t>
            </a:r>
          </a:p>
        </p:txBody>
      </p:sp>
      <p:sp>
        <p:nvSpPr>
          <p:cNvPr id="72706" name="Content Placeholder 2"/>
          <p:cNvSpPr>
            <a:spLocks noGrp="1"/>
          </p:cNvSpPr>
          <p:nvPr>
            <p:ph sz="quarter" idx="1"/>
          </p:nvPr>
        </p:nvSpPr>
        <p:spPr>
          <a:xfrm>
            <a:off x="940965" y="1357399"/>
            <a:ext cx="7467600" cy="4873625"/>
          </a:xfrm>
        </p:spPr>
        <p:txBody>
          <a:bodyPr/>
          <a:lstStyle/>
          <a:p>
            <a:pPr>
              <a:buFont typeface="Wingdings" panose="05000000000000000000" pitchFamily="2" charset="2"/>
              <a:buNone/>
            </a:pPr>
            <a:r>
              <a:rPr lang="en-US" altLang="en-US" dirty="0"/>
              <a:t>%d, %</a:t>
            </a:r>
            <a:r>
              <a:rPr lang="en-US" altLang="en-US" dirty="0" err="1"/>
              <a:t>i</a:t>
            </a:r>
            <a:r>
              <a:rPr lang="en-US" altLang="en-US" dirty="0"/>
              <a:t>	decimal integer</a:t>
            </a:r>
          </a:p>
          <a:p>
            <a:pPr>
              <a:buFont typeface="Wingdings" panose="05000000000000000000" pitchFamily="2" charset="2"/>
              <a:buNone/>
            </a:pPr>
            <a:r>
              <a:rPr lang="en-US" altLang="en-US" dirty="0"/>
              <a:t>%c		single character</a:t>
            </a:r>
          </a:p>
          <a:p>
            <a:pPr>
              <a:buFont typeface="Wingdings" panose="05000000000000000000" pitchFamily="2" charset="2"/>
              <a:buNone/>
            </a:pPr>
            <a:r>
              <a:rPr lang="en-US" altLang="en-US" dirty="0"/>
              <a:t>%s		string of characters</a:t>
            </a:r>
          </a:p>
          <a:p>
            <a:pPr>
              <a:buFont typeface="Wingdings" panose="05000000000000000000" pitchFamily="2" charset="2"/>
              <a:buNone/>
            </a:pPr>
            <a:r>
              <a:rPr lang="en-US" altLang="en-US" dirty="0"/>
              <a:t>%f		floating point number</a:t>
            </a:r>
          </a:p>
          <a:p>
            <a:pPr>
              <a:buFont typeface="Wingdings" panose="05000000000000000000" pitchFamily="2" charset="2"/>
              <a:buNone/>
            </a:pPr>
            <a:r>
              <a:rPr lang="en-US" altLang="en-US" dirty="0"/>
              <a:t>%o		octal number</a:t>
            </a:r>
          </a:p>
          <a:p>
            <a:pPr>
              <a:buFont typeface="Wingdings" panose="05000000000000000000" pitchFamily="2" charset="2"/>
              <a:buNone/>
            </a:pPr>
            <a:r>
              <a:rPr lang="en-US" altLang="en-US" dirty="0"/>
              <a:t>%x		hexadecimal number</a:t>
            </a:r>
          </a:p>
          <a:p>
            <a:pPr>
              <a:buFont typeface="Wingdings" panose="05000000000000000000" pitchFamily="2" charset="2"/>
              <a:buNone/>
            </a:pPr>
            <a:r>
              <a:rPr lang="en-US" altLang="en-US" dirty="0"/>
              <a:t>%e		scientific floating point notation</a:t>
            </a:r>
          </a:p>
          <a:p>
            <a:pPr>
              <a:buFont typeface="Wingdings" panose="05000000000000000000" pitchFamily="2" charset="2"/>
              <a:buNone/>
            </a:pPr>
            <a:r>
              <a:rPr lang="en-US" altLang="en-US" dirty="0"/>
              <a:t>%%		the letter “%”</a:t>
            </a:r>
          </a:p>
        </p:txBody>
      </p:sp>
      <p:sp>
        <p:nvSpPr>
          <p:cNvPr id="7270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1812873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Grp="1" noChangeArrowheads="1"/>
          </p:cNvSpPr>
          <p:nvPr>
            <p:ph type="title"/>
          </p:nvPr>
        </p:nvSpPr>
        <p:spPr>
          <a:xfrm>
            <a:off x="838200" y="0"/>
            <a:ext cx="10515600" cy="1325563"/>
          </a:xfrm>
        </p:spPr>
        <p:txBody>
          <a:bodyPr/>
          <a:lstStyle/>
          <a:p>
            <a:pPr>
              <a:defRPr/>
            </a:pPr>
            <a:r>
              <a:rPr lang="en-US" dirty="0"/>
              <a:t>Format </a:t>
            </a:r>
            <a:r>
              <a:rPr lang="en-US" dirty="0" err="1"/>
              <a:t>specifier</a:t>
            </a:r>
            <a:r>
              <a:rPr lang="en-US" dirty="0"/>
              <a:t> examples</a:t>
            </a:r>
          </a:p>
        </p:txBody>
      </p:sp>
      <p:sp>
        <p:nvSpPr>
          <p:cNvPr id="7373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graphicFrame>
        <p:nvGraphicFramePr>
          <p:cNvPr id="73762" name="Group 34"/>
          <p:cNvGraphicFramePr>
            <a:graphicFrameLocks noGrp="1"/>
          </p:cNvGraphicFramePr>
          <p:nvPr>
            <p:extLst>
              <p:ext uri="{D42A27DB-BD31-4B8C-83A1-F6EECF244321}">
                <p14:modId xmlns:p14="http://schemas.microsoft.com/office/powerpoint/2010/main" val="2388361068"/>
              </p:ext>
            </p:extLst>
          </p:nvPr>
        </p:nvGraphicFramePr>
        <p:xfrm>
          <a:off x="906235" y="1600200"/>
          <a:ext cx="9421585" cy="4248150"/>
        </p:xfrm>
        <a:graphic>
          <a:graphicData uri="http://schemas.openxmlformats.org/drawingml/2006/table">
            <a:tbl>
              <a:tblPr/>
              <a:tblGrid>
                <a:gridCol w="3072255">
                  <a:extLst>
                    <a:ext uri="{9D8B030D-6E8A-4147-A177-3AD203B41FA5}">
                      <a16:colId xmlns:a16="http://schemas.microsoft.com/office/drawing/2014/main" val="20000"/>
                    </a:ext>
                  </a:extLst>
                </a:gridCol>
                <a:gridCol w="6349330">
                  <a:extLst>
                    <a:ext uri="{9D8B030D-6E8A-4147-A177-3AD203B41FA5}">
                      <a16:colId xmlns:a16="http://schemas.microsoft.com/office/drawing/2014/main" val="20001"/>
                    </a:ext>
                  </a:extLst>
                </a:gridCol>
              </a:tblGrid>
              <a:tr h="446088">
                <a:tc gridSpan="2">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rPr>
                        <a:t>Given: </a:t>
                      </a:r>
                      <a:r>
                        <a:rPr kumimoji="0" lang="en-US" altLang="en-US" sz="2400" b="0" i="0" u="none" strike="noStrike" cap="none" normalizeH="0" baseline="0" dirty="0">
                          <a:ln>
                            <a:noFill/>
                          </a:ln>
                          <a:solidFill>
                            <a:srgbClr val="DB6D32"/>
                          </a:solidFill>
                          <a:effectLst/>
                          <a:latin typeface="Times New Roman" panose="02020603050405020304" pitchFamily="18" charset="0"/>
                        </a:rPr>
                        <a:t>x = ‘A’, y = 15, z = 2.3, and $1 = Bob Smith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1435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Times New Roman" panose="02020603050405020304" pitchFamily="18" charset="0"/>
                        </a:rPr>
                        <a:t>Printf</a:t>
                      </a:r>
                      <a:r>
                        <a:rPr kumimoji="0" lang="en-US" altLang="en-US" sz="2000" b="1" i="0" u="none" strike="noStrike" cap="none" normalizeH="0" baseline="0" dirty="0">
                          <a:ln>
                            <a:noFill/>
                          </a:ln>
                          <a:solidFill>
                            <a:schemeClr val="tx1"/>
                          </a:solidFill>
                          <a:effectLst/>
                          <a:latin typeface="Times New Roman" panose="02020603050405020304" pitchFamily="18" charset="0"/>
                        </a:rPr>
                        <a:t> Format Specifier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What it Does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1"/>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character is %c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character is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boy is %d years old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boy is 15 years 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7988">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My name is %s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My name is Bob Smith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z is %5.3f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z)</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z is 2.300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99581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838200" y="23447"/>
            <a:ext cx="10515600" cy="1325563"/>
          </a:xfrm>
        </p:spPr>
        <p:txBody>
          <a:bodyPr/>
          <a:lstStyle/>
          <a:p>
            <a:pPr>
              <a:defRPr/>
            </a:pPr>
            <a:r>
              <a:rPr lang="en-US" dirty="0"/>
              <a:t>Format specifier modifiers</a:t>
            </a:r>
          </a:p>
        </p:txBody>
      </p:sp>
      <p:sp>
        <p:nvSpPr>
          <p:cNvPr id="74754" name="Content Placeholder 2"/>
          <p:cNvSpPr>
            <a:spLocks noGrp="1"/>
          </p:cNvSpPr>
          <p:nvPr>
            <p:ph sz="quarter" idx="1"/>
          </p:nvPr>
        </p:nvSpPr>
        <p:spPr>
          <a:xfrm>
            <a:off x="1058411" y="1349010"/>
            <a:ext cx="7467600" cy="4873625"/>
          </a:xfrm>
        </p:spPr>
        <p:txBody>
          <a:bodyPr>
            <a:normAutofit/>
          </a:bodyPr>
          <a:lstStyle/>
          <a:p>
            <a:r>
              <a:rPr lang="en-US" altLang="en-US" sz="2600" dirty="0"/>
              <a:t>between “%” and letter </a:t>
            </a:r>
          </a:p>
          <a:p>
            <a:pPr>
              <a:buFont typeface="Wingdings" panose="05000000000000000000" pitchFamily="2" charset="2"/>
              <a:buNone/>
            </a:pPr>
            <a:r>
              <a:rPr lang="en-US" altLang="en-US" sz="2600" dirty="0"/>
              <a:t>		%10s</a:t>
            </a:r>
          </a:p>
          <a:p>
            <a:pPr>
              <a:buFont typeface="Wingdings" panose="05000000000000000000" pitchFamily="2" charset="2"/>
              <a:buNone/>
            </a:pPr>
            <a:r>
              <a:rPr lang="en-US" altLang="en-US" sz="2600" dirty="0"/>
              <a:t>		%7d</a:t>
            </a:r>
          </a:p>
          <a:p>
            <a:pPr>
              <a:buFont typeface="Wingdings" panose="05000000000000000000" pitchFamily="2" charset="2"/>
              <a:buNone/>
            </a:pPr>
            <a:r>
              <a:rPr lang="en-US" altLang="en-US" sz="2600" dirty="0"/>
              <a:t>	 	%10.4f</a:t>
            </a:r>
          </a:p>
          <a:p>
            <a:pPr>
              <a:buFont typeface="Wingdings" panose="05000000000000000000" pitchFamily="2" charset="2"/>
              <a:buNone/>
            </a:pPr>
            <a:r>
              <a:rPr lang="en-US" altLang="en-US" sz="2600" dirty="0"/>
              <a:t>		%-20s</a:t>
            </a:r>
          </a:p>
          <a:p>
            <a:r>
              <a:rPr lang="en-US" altLang="en-US" sz="2600" dirty="0"/>
              <a:t>meaning:</a:t>
            </a:r>
          </a:p>
          <a:p>
            <a:pPr lvl="1"/>
            <a:r>
              <a:rPr lang="en-US" altLang="en-US" sz="2600" dirty="0"/>
              <a:t>width of field, field is printed right justified</a:t>
            </a:r>
          </a:p>
          <a:p>
            <a:pPr lvl="1"/>
            <a:r>
              <a:rPr lang="en-US" altLang="en-US" sz="2600" dirty="0"/>
              <a:t>precision: number of digits after decimal point</a:t>
            </a:r>
          </a:p>
          <a:p>
            <a:pPr lvl="1"/>
            <a:r>
              <a:rPr lang="en-US" altLang="en-US" sz="2600" dirty="0"/>
              <a:t>“-” will left justify</a:t>
            </a:r>
          </a:p>
        </p:txBody>
      </p:sp>
      <p:sp>
        <p:nvSpPr>
          <p:cNvPr id="7475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2163620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838200" y="15058"/>
            <a:ext cx="10515600" cy="1325563"/>
          </a:xfrm>
        </p:spPr>
        <p:txBody>
          <a:bodyPr/>
          <a:lstStyle/>
          <a:p>
            <a:pPr>
              <a:defRPr/>
            </a:pPr>
            <a:r>
              <a:rPr lang="en-US" dirty="0" err="1"/>
              <a:t>sprintf</a:t>
            </a:r>
            <a:r>
              <a:rPr lang="en-US" dirty="0"/>
              <a:t>: Formatting text</a:t>
            </a:r>
          </a:p>
        </p:txBody>
      </p:sp>
      <p:sp>
        <p:nvSpPr>
          <p:cNvPr id="75778" name="Content Placeholder 2"/>
          <p:cNvSpPr>
            <a:spLocks noGrp="1"/>
          </p:cNvSpPr>
          <p:nvPr>
            <p:ph sz="quarter" idx="1"/>
          </p:nvPr>
        </p:nvSpPr>
        <p:spPr>
          <a:xfrm>
            <a:off x="932576" y="1415643"/>
            <a:ext cx="11004958" cy="4873625"/>
          </a:xfrm>
        </p:spPr>
        <p:txBody>
          <a:bodyPr>
            <a:noAutofit/>
          </a:bodyPr>
          <a:lstStyle/>
          <a:p>
            <a:pPr>
              <a:buFont typeface="Wingdings" panose="05000000000000000000" pitchFamily="2" charset="2"/>
              <a:buNone/>
            </a:pPr>
            <a:r>
              <a:rPr lang="en-US" altLang="en-US" sz="2600" u="sng" dirty="0"/>
              <a:t>Syntax:</a:t>
            </a:r>
          </a:p>
          <a:p>
            <a:pPr lvl="1">
              <a:buFont typeface="Wingdings 2" panose="05020102010507070707" pitchFamily="18" charset="2"/>
              <a:buNone/>
            </a:pPr>
            <a:r>
              <a:rPr lang="en-US" altLang="en-US" sz="2600" b="1" dirty="0" err="1">
                <a:solidFill>
                  <a:srgbClr val="DB6D32"/>
                </a:solidFill>
                <a:latin typeface="Courier New" panose="02070309020205020404" pitchFamily="49" charset="0"/>
                <a:cs typeface="Courier New" panose="02070309020205020404" pitchFamily="49" charset="0"/>
              </a:rPr>
              <a:t>sprintf</a:t>
            </a:r>
            <a:r>
              <a:rPr lang="en-US" altLang="en-US" sz="2600" b="1" dirty="0">
                <a:solidFill>
                  <a:srgbClr val="DB6D32"/>
                </a:solidFill>
                <a:latin typeface="Courier New" panose="02070309020205020404" pitchFamily="49" charset="0"/>
                <a:cs typeface="Courier New" panose="02070309020205020404" pitchFamily="49" charset="0"/>
              </a:rPr>
              <a:t>(format-string, var1, var2, …)</a:t>
            </a:r>
          </a:p>
          <a:p>
            <a:pPr lvl="1"/>
            <a:endParaRPr lang="en-US" altLang="en-US" sz="2600" dirty="0"/>
          </a:p>
          <a:p>
            <a:pPr lvl="1"/>
            <a:r>
              <a:rPr lang="en-US" altLang="en-US" sz="2600" dirty="0"/>
              <a:t>Works like </a:t>
            </a:r>
            <a:r>
              <a:rPr lang="en-US" altLang="en-US" sz="2600" dirty="0" err="1"/>
              <a:t>printf</a:t>
            </a:r>
            <a:r>
              <a:rPr lang="en-US" altLang="en-US" sz="2600" dirty="0"/>
              <a:t>, but does not produce output</a:t>
            </a:r>
          </a:p>
          <a:p>
            <a:pPr lvl="1"/>
            <a:r>
              <a:rPr lang="en-US" altLang="en-US" sz="2600" dirty="0"/>
              <a:t>Instead it returns formatted string</a:t>
            </a:r>
          </a:p>
          <a:p>
            <a:pPr>
              <a:buFont typeface="Wingdings" panose="05000000000000000000" pitchFamily="2" charset="2"/>
              <a:buNone/>
            </a:pPr>
            <a:r>
              <a:rPr lang="en-US" altLang="en-US" sz="2600" u="sng" dirty="0"/>
              <a:t>Example:</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text = </a:t>
            </a:r>
            <a:r>
              <a:rPr lang="en-US" altLang="en-US" sz="2600" b="1" dirty="0" err="1">
                <a:latin typeface="Courier New" panose="02070309020205020404" pitchFamily="49" charset="0"/>
                <a:cs typeface="Courier New" panose="02070309020205020404" pitchFamily="49" charset="0"/>
              </a:rPr>
              <a:t>sprintf</a:t>
            </a:r>
            <a:r>
              <a:rPr lang="en-US" altLang="en-US" sz="2600" b="1" dirty="0">
                <a:latin typeface="Courier New" panose="02070309020205020404" pitchFamily="49" charset="0"/>
                <a:cs typeface="Courier New" panose="02070309020205020404" pitchFamily="49" charset="0"/>
              </a:rPr>
              <a:t>("1: %d – 2: %d", $1, $2)</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print text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p:txBody>
      </p:sp>
      <p:sp>
        <p:nvSpPr>
          <p:cNvPr id="7577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7380247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6669"/>
            <a:ext cx="10515600" cy="1325563"/>
          </a:xfrm>
        </p:spPr>
        <p:txBody>
          <a:bodyPr/>
          <a:lstStyle/>
          <a:p>
            <a:pPr>
              <a:defRPr/>
            </a:pPr>
            <a:r>
              <a:rPr lang="en-US" dirty="0" err="1"/>
              <a:t>awk</a:t>
            </a:r>
            <a:r>
              <a:rPr lang="en-US" dirty="0"/>
              <a:t> </a:t>
            </a:r>
            <a:r>
              <a:rPr lang="en-US" dirty="0" err="1"/>
              <a:t>builtin</a:t>
            </a:r>
            <a:r>
              <a:rPr lang="en-US" dirty="0"/>
              <a:t> functions</a:t>
            </a:r>
          </a:p>
        </p:txBody>
      </p:sp>
      <p:sp>
        <p:nvSpPr>
          <p:cNvPr id="76802" name="Content Placeholder 2"/>
          <p:cNvSpPr>
            <a:spLocks noGrp="1"/>
          </p:cNvSpPr>
          <p:nvPr>
            <p:ph sz="quarter" idx="1"/>
          </p:nvPr>
        </p:nvSpPr>
        <p:spPr>
          <a:xfrm>
            <a:off x="924186" y="1332232"/>
            <a:ext cx="11267813" cy="4873625"/>
          </a:xfrm>
        </p:spPr>
        <p:txBody>
          <a:bodyPr>
            <a:normAutofit/>
          </a:bodyPr>
          <a:lstStyle/>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tolower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upper-case character converted to lower-case. Nonalphabetic characters are left unchanged.</a:t>
            </a:r>
          </a:p>
          <a:p>
            <a:endParaRPr lang="en-US" altLang="en-US" dirty="0"/>
          </a:p>
          <a:p>
            <a:pPr>
              <a:buFont typeface="Wingdings" panose="05000000000000000000" pitchFamily="2" charset="2"/>
              <a:buNone/>
            </a:pPr>
            <a:r>
              <a:rPr lang="en-US" altLang="en-US" dirty="0"/>
              <a:t>	</a:t>
            </a:r>
            <a:r>
              <a:rPr lang="en-US" altLang="en-US" u="sng" dirty="0"/>
              <a:t>Example:</a:t>
            </a:r>
            <a:r>
              <a:rPr lang="en-US" altLang="en-US" dirty="0"/>
              <a:t> </a:t>
            </a:r>
            <a:r>
              <a:rPr lang="en-US" altLang="en-US" dirty="0" err="1"/>
              <a:t>tolower</a:t>
            </a:r>
            <a:r>
              <a:rPr lang="en-US" altLang="en-US" dirty="0"/>
              <a:t>("</a:t>
            </a:r>
            <a:r>
              <a:rPr lang="en-US" altLang="en-US" dirty="0" err="1"/>
              <a:t>MiXeD</a:t>
            </a:r>
            <a:r>
              <a:rPr lang="en-US" altLang="en-US" dirty="0"/>
              <a:t> </a:t>
            </a:r>
            <a:r>
              <a:rPr lang="en-US" altLang="en-US" dirty="0" err="1"/>
              <a:t>cAsE</a:t>
            </a:r>
            <a:r>
              <a:rPr lang="en-US" altLang="en-US" dirty="0"/>
              <a:t> 123")</a:t>
            </a:r>
          </a:p>
          <a:p>
            <a:pPr>
              <a:buFont typeface="Wingdings" panose="05000000000000000000" pitchFamily="2" charset="2"/>
              <a:buNone/>
            </a:pPr>
            <a:r>
              <a:rPr lang="en-US" altLang="en-US" dirty="0"/>
              <a:t>		          returns "mixed case 123"</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toupper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lower-case character converted to upper-case.</a:t>
            </a:r>
          </a:p>
        </p:txBody>
      </p:sp>
      <p:sp>
        <p:nvSpPr>
          <p:cNvPr id="7680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9577925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18255"/>
            <a:ext cx="10515600" cy="1325563"/>
          </a:xfrm>
        </p:spPr>
        <p:txBody>
          <a:bodyPr>
            <a:normAutofit/>
          </a:bodyPr>
          <a:lstStyle/>
          <a:p>
            <a:r>
              <a:rPr lang="en-US" altLang="en-US" dirty="0"/>
              <a:t>awk references</a:t>
            </a:r>
          </a:p>
        </p:txBody>
      </p:sp>
      <p:sp>
        <p:nvSpPr>
          <p:cNvPr id="24579" name="Rectangle 3"/>
          <p:cNvSpPr>
            <a:spLocks noGrp="1" noChangeArrowheads="1"/>
          </p:cNvSpPr>
          <p:nvPr>
            <p:ph type="body" idx="1"/>
          </p:nvPr>
        </p:nvSpPr>
        <p:spPr/>
        <p:txBody>
          <a:bodyPr>
            <a:normAutofit/>
          </a:bodyPr>
          <a:lstStyle/>
          <a:p>
            <a:r>
              <a:rPr lang="en-US" altLang="en-US" sz="2400" dirty="0">
                <a:hlinkClick r:id="rId2"/>
              </a:rPr>
              <a:t>https://www.gnu.org/software/gawk/manual/gawk.html</a:t>
            </a:r>
            <a:endParaRPr lang="pl-PL" altLang="en-US" sz="2400" dirty="0"/>
          </a:p>
          <a:p>
            <a:r>
              <a:rPr lang="pl-PL" altLang="en-US" sz="2400" dirty="0">
                <a:hlinkClick r:id="rId3"/>
              </a:rPr>
              <a:t>http://www.grymoire.com/Unix/Awk.html</a:t>
            </a:r>
            <a:endParaRPr lang="pl-PL" altLang="en-US" sz="2400" dirty="0"/>
          </a:p>
          <a:p>
            <a:r>
              <a:rPr lang="pl-PL" altLang="en-US" sz="2400" dirty="0">
                <a:hlinkClick r:id="rId4"/>
              </a:rPr>
              <a:t>https://www.tutorialspoint.com/awk/</a:t>
            </a:r>
            <a:endParaRPr lang="pl-PL" altLang="en-US" sz="2400" dirty="0"/>
          </a:p>
          <a:p>
            <a:r>
              <a:rPr lang="pl-PL" altLang="en-US" sz="2400" dirty="0">
                <a:hlinkClick r:id="rId5"/>
              </a:rPr>
              <a:t>https://www.gnu.org/software/gawk/manual/gawk.pdf</a:t>
            </a:r>
            <a:endParaRPr lang="pl-PL" altLang="en-US" sz="2400" dirty="0"/>
          </a:p>
          <a:p>
            <a:r>
              <a:rPr lang="en-US" altLang="en-US" sz="2400" dirty="0" err="1"/>
              <a:t>Sed</a:t>
            </a:r>
            <a:r>
              <a:rPr lang="en-US" altLang="en-US" sz="2400" dirty="0"/>
              <a:t> and </a:t>
            </a:r>
            <a:r>
              <a:rPr lang="en-US" altLang="en-US" sz="2400" dirty="0" err="1"/>
              <a:t>Awk</a:t>
            </a:r>
            <a:r>
              <a:rPr lang="en-US" altLang="en-US" sz="2400" dirty="0"/>
              <a:t> 2</a:t>
            </a:r>
            <a:r>
              <a:rPr lang="en-US" altLang="en-US" sz="2400" baseline="30000" dirty="0"/>
              <a:t>nd</a:t>
            </a:r>
            <a:r>
              <a:rPr lang="en-US" altLang="en-US" sz="2400" dirty="0"/>
              <a:t> Edition (</a:t>
            </a:r>
            <a:r>
              <a:rPr lang="en-US" altLang="en-US" sz="2400" dirty="0" err="1"/>
              <a:t>O’reilly</a:t>
            </a:r>
            <a:r>
              <a:rPr lang="en-US" altLang="en-US" sz="2400" dirty="0"/>
              <a:t>)</a:t>
            </a:r>
            <a:r>
              <a:rPr lang="pl-PL" altLang="en-US" sz="2400" dirty="0"/>
              <a:t> </a:t>
            </a:r>
            <a:r>
              <a:rPr lang="pl-PL" altLang="en-US" sz="2400" dirty="0">
                <a:hlinkClick r:id="rId6"/>
              </a:rPr>
              <a:t>http://linux.iingen.unam.mx/pub/Documentacion/Shell-Bash/OReilly%20-%20Sed%20&amp;%20Awk%202nd%20Edition.pdf</a:t>
            </a:r>
            <a:endParaRPr lang="pl-PL" altLang="en-US" sz="2400" dirty="0"/>
          </a:p>
          <a:p>
            <a:endParaRPr lang="en-US" altLang="en-US" sz="2400" dirty="0"/>
          </a:p>
          <a:p>
            <a:endParaRPr lang="en-US" altLang="en-US" sz="2400" dirty="0"/>
          </a:p>
          <a:p>
            <a:endParaRPr lang="en-US" altLang="en-US" sz="2400" dirty="0"/>
          </a:p>
        </p:txBody>
      </p:sp>
    </p:spTree>
    <p:extLst>
      <p:ext uri="{BB962C8B-B14F-4D97-AF65-F5344CB8AC3E}">
        <p14:creationId xmlns:p14="http://schemas.microsoft.com/office/powerpoint/2010/main" val="35311424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3</a:t>
            </a:r>
            <a:endParaRPr lang="nl-BE" dirty="0"/>
          </a:p>
        </p:txBody>
      </p:sp>
    </p:spTree>
    <p:extLst>
      <p:ext uri="{BB962C8B-B14F-4D97-AF65-F5344CB8AC3E}">
        <p14:creationId xmlns:p14="http://schemas.microsoft.com/office/powerpoint/2010/main" val="40969990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3416320"/>
          </a:xfrm>
          <a:prstGeom prst="rect">
            <a:avLst/>
          </a:prstGeom>
          <a:noFill/>
        </p:spPr>
        <p:txBody>
          <a:bodyPr wrap="square">
            <a:spAutoFit/>
          </a:bodyPr>
          <a:lstStyle/>
          <a:p>
            <a:pPr marL="609600" indent="-609600">
              <a:buFont typeface="Wingdings" pitchFamily="2" charset="2"/>
              <a:buAutoNum type="arabicPeriod"/>
            </a:pPr>
            <a:r>
              <a:rPr lang="en-US" altLang="en-US" sz="2400" dirty="0"/>
              <a:t>Download the file </a:t>
            </a:r>
            <a:r>
              <a:rPr lang="en-US" altLang="en-US" sz="2400" dirty="0">
                <a:hlinkClick r:id="rId2"/>
              </a:rPr>
              <a:t>https://github.com/hpcleuven/Linux-tools/blob/master/lp_hpcinfo</a:t>
            </a:r>
            <a:endParaRPr lang="en-US" altLang="en-US" sz="2400" dirty="0"/>
          </a:p>
          <a:p>
            <a:r>
              <a:rPr lang="en-US" altLang="en-US" sz="2400" dirty="0"/>
              <a:t>         and print the number of its lines with awk</a:t>
            </a:r>
          </a:p>
          <a:p>
            <a:pPr marL="609600" indent="-609600">
              <a:buFont typeface="Wingdings" pitchFamily="2" charset="2"/>
              <a:buAutoNum type="arabicPeriod"/>
            </a:pPr>
            <a:r>
              <a:rPr lang="en-US" altLang="en-US" sz="2400" dirty="0"/>
              <a:t>Download the file </a:t>
            </a:r>
            <a:r>
              <a:rPr lang="en-US" altLang="en-US" sz="2400" dirty="0">
                <a:hlinkClick r:id="rId3"/>
              </a:rPr>
              <a:t>https://github.com/hpcleuven/Linux-tools/blob/master/lp_sys</a:t>
            </a:r>
            <a:r>
              <a:rPr lang="en-US" altLang="en-US" sz="2400" dirty="0"/>
              <a:t> and print only the lines that contain vsc30468</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the lines that contain both vsc30468 and 2045</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3 and 4 of the lines from 30th line on </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7 and the last column.</a:t>
            </a:r>
          </a:p>
          <a:p>
            <a:pPr marL="609600" indent="-609600">
              <a:buFont typeface="Wingdings" pitchFamily="2" charset="2"/>
              <a:buAutoNum type="arabicPeriod"/>
            </a:pPr>
            <a:r>
              <a:rPr lang="en-US" altLang="en-US" sz="2400" dirty="0"/>
              <a:t>Print only the lines where the 3</a:t>
            </a:r>
            <a:r>
              <a:rPr lang="en-US" altLang="en-US" sz="2400" baseline="30000" dirty="0"/>
              <a:t>rd</a:t>
            </a:r>
            <a:r>
              <a:rPr lang="en-US" altLang="en-US" sz="2400" dirty="0"/>
              <a:t> column has values higher than 20631950</a:t>
            </a:r>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1490500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'END{print NR}' </a:t>
            </a:r>
            <a:r>
              <a:rPr lang="en-US" altLang="en-US" sz="2400" dirty="0" err="1">
                <a:latin typeface="Courier New" panose="02070309020205020404" pitchFamily="49" charset="0"/>
                <a:cs typeface="Courier New" panose="02070309020205020404" pitchFamily="49" charset="0"/>
              </a:rPr>
              <a:t>lp_hpcinfo</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&amp;&amp; /2045/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nn-NO" altLang="en-US" sz="2400" dirty="0">
                <a:latin typeface="Courier New" panose="02070309020205020404" pitchFamily="49" charset="0"/>
                <a:cs typeface="Courier New" panose="02070309020205020404" pitchFamily="49" charset="0"/>
              </a:rPr>
              <a:t>awk 'NR &gt; 30 { print $3 ',' $4}'  lp_sys </a:t>
            </a:r>
          </a:p>
          <a:p>
            <a:r>
              <a:rPr lang="nn-NO" altLang="en-US" sz="2400" dirty="0">
                <a:latin typeface="Courier New" panose="02070309020205020404" pitchFamily="49" charset="0"/>
                <a:cs typeface="Courier New" panose="02070309020205020404" pitchFamily="49" charset="0"/>
              </a:rPr>
              <a:t>    awk 'NR &gt; 30 { print $3 </a:t>
            </a:r>
            <a:r>
              <a:rPr lang="en-US" altLang="en-US" sz="2400" dirty="0">
                <a:latin typeface="Courier New" panose="02070309020205020404" pitchFamily="49" charset="0"/>
                <a:cs typeface="Courier New" panose="02070309020205020404" pitchFamily="49" charset="0"/>
              </a:rPr>
              <a:t>", " </a:t>
            </a:r>
            <a:r>
              <a:rPr lang="nn-NO" altLang="en-US" sz="2400" dirty="0">
                <a:latin typeface="Courier New" panose="02070309020205020404" pitchFamily="49" charset="0"/>
                <a:cs typeface="Courier New" panose="02070309020205020404" pitchFamily="49" charset="0"/>
              </a:rPr>
              <a:t>$4}'  lp_sys </a:t>
            </a:r>
          </a:p>
          <a:p>
            <a:pPr marL="609600" indent="-609600">
              <a:buFont typeface="+mj-lt"/>
              <a:buAutoNum type="arabicPeriod" startAt="5"/>
            </a:pPr>
            <a:r>
              <a:rPr lang="en-US" altLang="en-US" sz="2400" dirty="0">
                <a:latin typeface="Courier New" panose="02070309020205020404" pitchFamily="49" charset="0"/>
                <a:cs typeface="Courier New" panose="02070309020205020404" pitchFamily="49" charset="0"/>
              </a:rPr>
              <a:t>awk '{print $7 ',' $NF}'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awk '$3 &gt; 20631950'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3021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Wc</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a:t>
            </a:fld>
            <a:endParaRPr lang="nl-NL"/>
          </a:p>
        </p:txBody>
      </p:sp>
      <p:pic>
        <p:nvPicPr>
          <p:cNvPr id="4" name="Picture 3">
            <a:extLst>
              <a:ext uri="{FF2B5EF4-FFF2-40B4-BE49-F238E27FC236}">
                <a16:creationId xmlns:a16="http://schemas.microsoft.com/office/drawing/2014/main" id="{462087AA-5DD0-4607-8E2C-B952EB4D2135}"/>
              </a:ext>
            </a:extLst>
          </p:cNvPr>
          <p:cNvPicPr>
            <a:picLocks noChangeAspect="1"/>
          </p:cNvPicPr>
          <p:nvPr/>
        </p:nvPicPr>
        <p:blipFill rotWithShape="1">
          <a:blip r:embed="rId3"/>
          <a:srcRect r="873" b="2064"/>
          <a:stretch/>
        </p:blipFill>
        <p:spPr>
          <a:xfrm>
            <a:off x="959100" y="972415"/>
            <a:ext cx="7016500" cy="3152021"/>
          </a:xfrm>
          <a:prstGeom prst="rect">
            <a:avLst/>
          </a:prstGeom>
        </p:spPr>
      </p:pic>
      <p:pic>
        <p:nvPicPr>
          <p:cNvPr id="7" name="Picture 6">
            <a:extLst>
              <a:ext uri="{FF2B5EF4-FFF2-40B4-BE49-F238E27FC236}">
                <a16:creationId xmlns:a16="http://schemas.microsoft.com/office/drawing/2014/main" id="{D9578B55-07E6-472D-A8C8-CF88745D924E}"/>
              </a:ext>
            </a:extLst>
          </p:cNvPr>
          <p:cNvPicPr>
            <a:picLocks noChangeAspect="1"/>
          </p:cNvPicPr>
          <p:nvPr/>
        </p:nvPicPr>
        <p:blipFill rotWithShape="1">
          <a:blip r:embed="rId4"/>
          <a:srcRect r="1573" b="3268"/>
          <a:stretch/>
        </p:blipFill>
        <p:spPr>
          <a:xfrm>
            <a:off x="959101" y="4276351"/>
            <a:ext cx="8743699" cy="2226050"/>
          </a:xfrm>
          <a:prstGeom prst="rect">
            <a:avLst/>
          </a:prstGeom>
        </p:spPr>
      </p:pic>
      <p:sp>
        <p:nvSpPr>
          <p:cNvPr id="3" name="Rectangle 2">
            <a:extLst>
              <a:ext uri="{FF2B5EF4-FFF2-40B4-BE49-F238E27FC236}">
                <a16:creationId xmlns:a16="http://schemas.microsoft.com/office/drawing/2014/main" id="{7710770E-DDB1-C357-EF81-93DC34A1275E}"/>
              </a:ext>
            </a:extLst>
          </p:cNvPr>
          <p:cNvSpPr/>
          <p:nvPr/>
        </p:nvSpPr>
        <p:spPr>
          <a:xfrm>
            <a:off x="2833148" y="133531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5C6C4FB-FCDC-777F-3A05-C38B747727C3}"/>
              </a:ext>
            </a:extLst>
          </p:cNvPr>
          <p:cNvSpPr/>
          <p:nvPr/>
        </p:nvSpPr>
        <p:spPr>
          <a:xfrm>
            <a:off x="2833148" y="237881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75A1AAC-06A7-07CA-174C-67E02F6D20ED}"/>
              </a:ext>
            </a:extLst>
          </p:cNvPr>
          <p:cNvSpPr/>
          <p:nvPr/>
        </p:nvSpPr>
        <p:spPr>
          <a:xfrm>
            <a:off x="2833148" y="272987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6D31B441-660E-EB87-64F8-336ED031F1DA}"/>
              </a:ext>
            </a:extLst>
          </p:cNvPr>
          <p:cNvSpPr/>
          <p:nvPr/>
        </p:nvSpPr>
        <p:spPr>
          <a:xfrm>
            <a:off x="2833148" y="30809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CD91516E-1610-902D-6DB8-A6DD862F63F6}"/>
              </a:ext>
            </a:extLst>
          </p:cNvPr>
          <p:cNvSpPr/>
          <p:nvPr/>
        </p:nvSpPr>
        <p:spPr>
          <a:xfrm>
            <a:off x="2833148" y="342230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BE364818-BD2C-0536-3C0F-554C202F5CFD}"/>
              </a:ext>
            </a:extLst>
          </p:cNvPr>
          <p:cNvSpPr/>
          <p:nvPr/>
        </p:nvSpPr>
        <p:spPr>
          <a:xfrm>
            <a:off x="2833148" y="378119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E5F8582-E5BC-F46D-7EC9-1A854E353495}"/>
              </a:ext>
            </a:extLst>
          </p:cNvPr>
          <p:cNvSpPr/>
          <p:nvPr/>
        </p:nvSpPr>
        <p:spPr>
          <a:xfrm>
            <a:off x="3009900" y="467417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6BE73153-A002-0C3D-2781-C9DC24EFDC18}"/>
              </a:ext>
            </a:extLst>
          </p:cNvPr>
          <p:cNvSpPr/>
          <p:nvPr/>
        </p:nvSpPr>
        <p:spPr>
          <a:xfrm>
            <a:off x="3009899" y="486124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 name="Rectangle 12">
            <a:extLst>
              <a:ext uri="{FF2B5EF4-FFF2-40B4-BE49-F238E27FC236}">
                <a16:creationId xmlns:a16="http://schemas.microsoft.com/office/drawing/2014/main" id="{108D2739-F9D1-81B2-20F5-2A47C7E41E1A}"/>
              </a:ext>
            </a:extLst>
          </p:cNvPr>
          <p:cNvSpPr/>
          <p:nvPr/>
        </p:nvSpPr>
        <p:spPr>
          <a:xfrm>
            <a:off x="3002323" y="5056436"/>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tangle 13">
            <a:extLst>
              <a:ext uri="{FF2B5EF4-FFF2-40B4-BE49-F238E27FC236}">
                <a16:creationId xmlns:a16="http://schemas.microsoft.com/office/drawing/2014/main" id="{C10ECF35-45D0-0B1C-4CD3-5AF1D929AE8C}"/>
              </a:ext>
            </a:extLst>
          </p:cNvPr>
          <p:cNvSpPr/>
          <p:nvPr/>
        </p:nvSpPr>
        <p:spPr>
          <a:xfrm>
            <a:off x="3002322" y="542359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tangle 14">
            <a:extLst>
              <a:ext uri="{FF2B5EF4-FFF2-40B4-BE49-F238E27FC236}">
                <a16:creationId xmlns:a16="http://schemas.microsoft.com/office/drawing/2014/main" id="{A68A86EA-AB6F-DE4F-808C-E6FE767BC1AF}"/>
              </a:ext>
            </a:extLst>
          </p:cNvPr>
          <p:cNvSpPr/>
          <p:nvPr/>
        </p:nvSpPr>
        <p:spPr>
          <a:xfrm>
            <a:off x="2998533" y="5790748"/>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6" name="Rectangle 15">
            <a:extLst>
              <a:ext uri="{FF2B5EF4-FFF2-40B4-BE49-F238E27FC236}">
                <a16:creationId xmlns:a16="http://schemas.microsoft.com/office/drawing/2014/main" id="{070C4E69-8455-5F2C-C931-DD2CEFD74A59}"/>
              </a:ext>
            </a:extLst>
          </p:cNvPr>
          <p:cNvSpPr/>
          <p:nvPr/>
        </p:nvSpPr>
        <p:spPr>
          <a:xfrm>
            <a:off x="3483803" y="558812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tangle 16">
            <a:extLst>
              <a:ext uri="{FF2B5EF4-FFF2-40B4-BE49-F238E27FC236}">
                <a16:creationId xmlns:a16="http://schemas.microsoft.com/office/drawing/2014/main" id="{08074DEC-9836-8E7C-1409-6F056643E848}"/>
              </a:ext>
            </a:extLst>
          </p:cNvPr>
          <p:cNvSpPr/>
          <p:nvPr/>
        </p:nvSpPr>
        <p:spPr>
          <a:xfrm>
            <a:off x="2997199" y="615047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90672057"/>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1088"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31907" y="1249894"/>
            <a:ext cx="11130793" cy="4873625"/>
          </a:xfrm>
        </p:spPr>
        <p:txBody>
          <a:bodyPr>
            <a:noAutofit/>
          </a:bodyPr>
          <a:lstStyle/>
          <a:p>
            <a:r>
              <a:rPr lang="en-US" altLang="en-US" sz="2200" dirty="0"/>
              <a:t>Versatile visualization tool</a:t>
            </a:r>
          </a:p>
          <a:p>
            <a:pPr lvl="1"/>
            <a:r>
              <a:rPr lang="en-US" altLang="en-US" sz="2200" dirty="0"/>
              <a:t>Command driven, interactive function plotting program</a:t>
            </a:r>
          </a:p>
          <a:p>
            <a:r>
              <a:rPr lang="en-US" altLang="en-US" sz="2200" dirty="0"/>
              <a:t>Designed for mathematics visualization </a:t>
            </a:r>
          </a:p>
          <a:p>
            <a:pPr lvl="1"/>
            <a:r>
              <a:rPr lang="en-US" altLang="en-US" sz="2200" dirty="0"/>
              <a:t>Student programmers looking to visualize classroom concepts</a:t>
            </a:r>
          </a:p>
          <a:p>
            <a:pPr lvl="1"/>
            <a:r>
              <a:rPr lang="en-US" altLang="en-US" sz="2200" dirty="0"/>
              <a:t>Open source code</a:t>
            </a:r>
          </a:p>
          <a:p>
            <a:r>
              <a:rPr lang="en-US" altLang="en-US" sz="2200" dirty="0"/>
              <a:t>Multiple Platforms</a:t>
            </a:r>
          </a:p>
          <a:p>
            <a:pPr lvl="1"/>
            <a:r>
              <a:rPr lang="en-US" altLang="en-US" sz="2200" dirty="0"/>
              <a:t>Unix/Linux, Macs, lots of others</a:t>
            </a:r>
          </a:p>
          <a:p>
            <a:pPr lvl="1"/>
            <a:r>
              <a:rPr lang="en-US" altLang="en-US" sz="2200" dirty="0"/>
              <a:t>Windows version has a menu-driven interface</a:t>
            </a:r>
          </a:p>
          <a:p>
            <a:r>
              <a:rPr lang="en-US" altLang="en-US" sz="2200" dirty="0"/>
              <a:t>Copyrighted but freely distributable </a:t>
            </a:r>
          </a:p>
          <a:p>
            <a:r>
              <a:rPr lang="en-US" sz="2000" dirty="0"/>
              <a:t>Originally developed by Colin Kelley and Thomas Williams in 1986 to plot functions and data files on a variety of terminals.</a:t>
            </a:r>
          </a:p>
          <a:p>
            <a:endParaRPr lang="en-US" altLang="en-US" sz="22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11354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advantages</a:t>
            </a:r>
          </a:p>
        </p:txBody>
      </p:sp>
      <p:sp>
        <p:nvSpPr>
          <p:cNvPr id="58371" name="Content Placeholder 2"/>
          <p:cNvSpPr>
            <a:spLocks noGrp="1"/>
          </p:cNvSpPr>
          <p:nvPr>
            <p:ph sz="quarter" idx="1"/>
          </p:nvPr>
        </p:nvSpPr>
        <p:spPr>
          <a:xfrm>
            <a:off x="949354" y="1340621"/>
            <a:ext cx="11122404" cy="4873625"/>
          </a:xfrm>
        </p:spPr>
        <p:txBody>
          <a:bodyPr>
            <a:noAutofit/>
          </a:bodyPr>
          <a:lstStyle/>
          <a:p>
            <a:pPr>
              <a:lnSpc>
                <a:spcPct val="90000"/>
              </a:lnSpc>
            </a:pPr>
            <a:r>
              <a:rPr lang="en-US" altLang="en-US" sz="2200" dirty="0"/>
              <a:t>Quality 2-D/3-D plots of functions and data</a:t>
            </a:r>
          </a:p>
          <a:p>
            <a:pPr>
              <a:lnSpc>
                <a:spcPct val="90000"/>
              </a:lnSpc>
            </a:pPr>
            <a:r>
              <a:rPr lang="en-US" altLang="en-US" sz="2200" dirty="0"/>
              <a:t>Small set of commands - easy to learn</a:t>
            </a:r>
          </a:p>
          <a:p>
            <a:pPr>
              <a:lnSpc>
                <a:spcPct val="90000"/>
              </a:lnSpc>
            </a:pPr>
            <a:r>
              <a:rPr lang="en-US" altLang="en-US" sz="2200" dirty="0"/>
              <a:t>Very transferable</a:t>
            </a:r>
          </a:p>
          <a:p>
            <a:pPr lvl="1">
              <a:lnSpc>
                <a:spcPct val="90000"/>
              </a:lnSpc>
            </a:pPr>
            <a:r>
              <a:rPr lang="en-US" altLang="en-US" sz="2200" dirty="0"/>
              <a:t>Multiple platforms</a:t>
            </a:r>
          </a:p>
          <a:p>
            <a:pPr lvl="1">
              <a:lnSpc>
                <a:spcPct val="90000"/>
              </a:lnSpc>
            </a:pPr>
            <a:r>
              <a:rPr lang="en-US" altLang="en-US" sz="2200" dirty="0"/>
              <a:t>Text file formats for input and command files</a:t>
            </a:r>
          </a:p>
          <a:p>
            <a:pPr>
              <a:lnSpc>
                <a:spcPct val="90000"/>
              </a:lnSpc>
            </a:pPr>
            <a:r>
              <a:rPr lang="en-US" altLang="en-US" sz="2200" dirty="0"/>
              <a:t>Can be automated (allows it to be run by other programs)</a:t>
            </a:r>
          </a:p>
          <a:p>
            <a:pPr>
              <a:lnSpc>
                <a:spcPct val="90000"/>
              </a:lnSpc>
            </a:pPr>
            <a:r>
              <a:rPr lang="en-US" altLang="en-US" sz="2200" dirty="0"/>
              <a:t>Can manipulate data with mathematical functions</a:t>
            </a:r>
          </a:p>
          <a:p>
            <a:pPr>
              <a:lnSpc>
                <a:spcPct val="90000"/>
              </a:lnSpc>
            </a:pPr>
            <a:r>
              <a:rPr lang="en-US" altLang="en-US" sz="2200" dirty="0"/>
              <a:t>Existing support community</a:t>
            </a:r>
          </a:p>
          <a:p>
            <a:pPr>
              <a:lnSpc>
                <a:spcPct val="90000"/>
              </a:lnSpc>
            </a:pPr>
            <a:r>
              <a:rPr lang="en-US" altLang="en-US" sz="2200" dirty="0"/>
              <a:t>Free! Free! Free! </a:t>
            </a:r>
          </a:p>
          <a:p>
            <a:pPr lvl="1">
              <a:lnSpc>
                <a:spcPct val="90000"/>
              </a:lnSpc>
            </a:pPr>
            <a:r>
              <a:rPr lang="en-US" altLang="en-US" sz="2200" dirty="0"/>
              <a:t>www.gnuplot.info (</a:t>
            </a:r>
            <a:r>
              <a:rPr lang="en-US" altLang="en-US" sz="2200" dirty="0" err="1"/>
              <a:t>gnuplot</a:t>
            </a:r>
            <a:r>
              <a:rPr lang="en-US" altLang="en-US" sz="2200" dirty="0"/>
              <a:t> central)</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5761993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31836"/>
            <a:ext cx="10515600" cy="1325563"/>
          </a:xfrm>
        </p:spPr>
        <p:txBody>
          <a:bodyPr/>
          <a:lstStyle/>
          <a:p>
            <a:pPr>
              <a:defRPr/>
            </a:pPr>
            <a:r>
              <a:rPr lang="en-US" dirty="0" err="1"/>
              <a:t>Gnuplot</a:t>
            </a:r>
            <a:r>
              <a:rPr lang="en-US" dirty="0"/>
              <a:t> - disadvantages</a:t>
            </a:r>
          </a:p>
        </p:txBody>
      </p:sp>
      <p:sp>
        <p:nvSpPr>
          <p:cNvPr id="58371" name="Content Placeholder 2"/>
          <p:cNvSpPr>
            <a:spLocks noGrp="1"/>
          </p:cNvSpPr>
          <p:nvPr>
            <p:ph sz="quarter" idx="1"/>
          </p:nvPr>
        </p:nvSpPr>
        <p:spPr>
          <a:xfrm>
            <a:off x="957743" y="1357399"/>
            <a:ext cx="7467600" cy="4873625"/>
          </a:xfrm>
        </p:spPr>
        <p:txBody>
          <a:bodyPr>
            <a:noAutofit/>
          </a:bodyPr>
          <a:lstStyle/>
          <a:p>
            <a:r>
              <a:rPr lang="en-US" altLang="en-US" dirty="0"/>
              <a:t>Limited types of plots</a:t>
            </a:r>
          </a:p>
          <a:p>
            <a:r>
              <a:rPr lang="en-US" altLang="en-US" dirty="0"/>
              <a:t>Contour plot process a bit difficult</a:t>
            </a:r>
          </a:p>
          <a:p>
            <a:r>
              <a:rPr lang="en-US" altLang="en-US" dirty="0"/>
              <a:t>‘Programming’ style assumed</a:t>
            </a:r>
          </a:p>
          <a:p>
            <a:r>
              <a:rPr lang="en-US" altLang="en-US" dirty="0"/>
              <a:t>Limited set of styles for lines and points</a:t>
            </a:r>
          </a:p>
          <a:p>
            <a:r>
              <a:rPr lang="en-US" altLang="en-US" dirty="0"/>
              <a:t>Limited text abilities for titles and labels</a:t>
            </a:r>
          </a:p>
          <a:p>
            <a:pPr lvl="1"/>
            <a:r>
              <a:rPr lang="en-US" altLang="en-US" dirty="0"/>
              <a:t>Greek letters and symbols difficult/not possible</a:t>
            </a:r>
          </a:p>
          <a:p>
            <a:pPr lvl="1"/>
            <a:r>
              <a:rPr lang="en-US" altLang="en-US" dirty="0"/>
              <a:t>Formatted math formulas difficult/not possible</a:t>
            </a:r>
          </a:p>
          <a:p>
            <a:r>
              <a:rPr lang="en-US" altLang="en-US" dirty="0"/>
              <a:t>Updates/development depends on volunteers</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54055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99019" y="1222697"/>
            <a:ext cx="10610675" cy="4873625"/>
          </a:xfrm>
        </p:spPr>
        <p:txBody>
          <a:bodyPr>
            <a:noAutofit/>
          </a:bodyPr>
          <a:lstStyle/>
          <a:p>
            <a:r>
              <a:rPr lang="en-US" altLang="en-US" dirty="0"/>
              <a:t>Console Window</a:t>
            </a:r>
          </a:p>
          <a:p>
            <a:pPr lvl="1"/>
            <a:r>
              <a:rPr lang="en-US" altLang="en-US" dirty="0"/>
              <a:t>Command line prompt </a:t>
            </a:r>
            <a:r>
              <a:rPr lang="en-US" altLang="en-US" dirty="0" err="1"/>
              <a:t>gnuplot</a:t>
            </a:r>
            <a:r>
              <a:rPr lang="en-US" altLang="en-US" dirty="0"/>
              <a:t>&gt;</a:t>
            </a:r>
          </a:p>
          <a:p>
            <a:pPr lvl="1"/>
            <a:r>
              <a:rPr lang="en-US" altLang="en-US" dirty="0"/>
              <a:t>Menu selections for Windows version</a:t>
            </a:r>
          </a:p>
          <a:p>
            <a:r>
              <a:rPr lang="en-US" altLang="en-US" dirty="0"/>
              <a:t>Plotting Window</a:t>
            </a:r>
          </a:p>
          <a:p>
            <a:r>
              <a:rPr lang="en-US" altLang="en-US" dirty="0"/>
              <a:t>Help</a:t>
            </a:r>
          </a:p>
          <a:p>
            <a:pPr lvl="1"/>
            <a:r>
              <a:rPr lang="en-US" altLang="en-US" dirty="0"/>
              <a:t> ?</a:t>
            </a:r>
          </a:p>
          <a:p>
            <a:pPr lvl="1"/>
            <a:r>
              <a:rPr lang="en-US" altLang="en-US" dirty="0"/>
              <a:t>help &lt;topic&gt;</a:t>
            </a:r>
          </a:p>
          <a:p>
            <a:r>
              <a:rPr lang="en-US" dirty="0"/>
              <a:t>Lines beginning with “</a:t>
            </a:r>
            <a:r>
              <a:rPr lang="en-US" dirty="0">
                <a:latin typeface="Courier New" panose="02070309020205020404" pitchFamily="49" charset="0"/>
                <a:cs typeface="Courier New" panose="02070309020205020404" pitchFamily="49" charset="0"/>
              </a:rPr>
              <a:t>#</a:t>
            </a:r>
            <a:r>
              <a:rPr lang="en-US" dirty="0"/>
              <a:t>” are comments lines and are ignored.</a:t>
            </a:r>
            <a:endParaRPr lang="en-US" altLang="en-US" sz="18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73316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205"/>
            <a:ext cx="10515600" cy="1325563"/>
          </a:xfrm>
        </p:spPr>
        <p:txBody>
          <a:bodyPr/>
          <a:lstStyle/>
          <a:p>
            <a:pPr>
              <a:defRPr/>
            </a:pPr>
            <a:r>
              <a:rPr lang="en-US" dirty="0" err="1"/>
              <a:t>Gnuplot</a:t>
            </a:r>
            <a:r>
              <a:rPr lang="en-US" dirty="0"/>
              <a:t> – function plots</a:t>
            </a:r>
          </a:p>
        </p:txBody>
      </p:sp>
      <p:sp>
        <p:nvSpPr>
          <p:cNvPr id="58371" name="Content Placeholder 2"/>
          <p:cNvSpPr>
            <a:spLocks noGrp="1"/>
          </p:cNvSpPr>
          <p:nvPr>
            <p:ph sz="quarter" idx="1"/>
          </p:nvPr>
        </p:nvSpPr>
        <p:spPr>
          <a:xfrm>
            <a:off x="850031" y="1340768"/>
            <a:ext cx="9216757" cy="4873625"/>
          </a:xfrm>
        </p:spPr>
        <p:txBody>
          <a:bodyPr>
            <a:noAutofit/>
          </a:bodyPr>
          <a:lstStyle/>
          <a:p>
            <a:r>
              <a:rPr lang="en-US" altLang="en-US" dirty="0"/>
              <a:t>2-D variable is x</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sin(x)</a:t>
            </a:r>
          </a:p>
          <a:p>
            <a:r>
              <a:rPr lang="en-US" altLang="en-US" dirty="0"/>
              <a:t>Use replot to display a second function </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replot cos(x)</a:t>
            </a:r>
          </a:p>
          <a:p>
            <a:r>
              <a:rPr lang="en-US" altLang="en-US" dirty="0"/>
              <a:t> Math functions in </a:t>
            </a:r>
            <a:r>
              <a:rPr lang="en-US" altLang="en-US" dirty="0" err="1"/>
              <a:t>fortran</a:t>
            </a:r>
            <a:r>
              <a:rPr lang="en-US" altLang="en-US" dirty="0"/>
              <a:t> style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(1.2e-5)*(x**1.4)/</a:t>
            </a:r>
            <a:r>
              <a:rPr lang="en-US" altLang="en-US" dirty="0" err="1">
                <a:latin typeface="Courier New" panose="02070309020205020404" pitchFamily="49" charset="0"/>
                <a:cs typeface="Courier New" panose="02070309020205020404" pitchFamily="49" charset="0"/>
              </a:rPr>
              <a:t>exp</a:t>
            </a:r>
            <a:r>
              <a:rPr lang="en-US" altLang="en-US" dirty="0">
                <a:latin typeface="Courier New" panose="02070309020205020404" pitchFamily="49" charset="0"/>
                <a:cs typeface="Courier New" panose="02070309020205020404" pitchFamily="49" charset="0"/>
              </a:rPr>
              <a:t>(x)</a:t>
            </a:r>
          </a:p>
          <a:p>
            <a:r>
              <a:rPr lang="en-US" altLang="en-US" dirty="0"/>
              <a:t>Many functions (use ‘</a:t>
            </a:r>
            <a:r>
              <a:rPr lang="en-US" altLang="en-US" dirty="0">
                <a:latin typeface="Courier New" panose="02070309020205020404" pitchFamily="49" charset="0"/>
                <a:cs typeface="Courier New" panose="02070309020205020404" pitchFamily="49" charset="0"/>
              </a:rPr>
              <a:t>help functions</a:t>
            </a:r>
            <a:r>
              <a:rPr lang="en-US" altLang="en-US" dirty="0"/>
              <a:t>’ to list)</a:t>
            </a:r>
          </a:p>
          <a:p>
            <a:pPr lvl="2"/>
            <a:r>
              <a:rPr lang="en-US" altLang="en-US" dirty="0"/>
              <a:t>e.g. abs()   </a:t>
            </a:r>
            <a:r>
              <a:rPr lang="en-US" altLang="en-US" dirty="0" err="1"/>
              <a:t>sinh</a:t>
            </a:r>
            <a:r>
              <a:rPr lang="en-US" altLang="en-US" dirty="0"/>
              <a:t>()    log()   rand()    </a:t>
            </a:r>
            <a:r>
              <a:rPr lang="en-US" altLang="en-US" dirty="0" err="1"/>
              <a:t>acos</a:t>
            </a:r>
            <a:r>
              <a:rPr lang="en-US" altLang="en-US" dirty="0"/>
              <a:t>()  </a:t>
            </a:r>
            <a:r>
              <a:rPr lang="en-US" altLang="en-US" dirty="0" err="1"/>
              <a:t>sqrt</a:t>
            </a:r>
            <a:r>
              <a:rPr lang="en-US" altLang="en-US" dirty="0"/>
              <a: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8690349" y="1340768"/>
            <a:ext cx="2964133" cy="2285430"/>
          </a:xfrm>
          <a:prstGeom prst="rect">
            <a:avLst/>
          </a:prstGeom>
        </p:spPr>
      </p:pic>
    </p:spTree>
    <p:extLst>
      <p:ext uri="{BB962C8B-B14F-4D97-AF65-F5344CB8AC3E}">
        <p14:creationId xmlns:p14="http://schemas.microsoft.com/office/powerpoint/2010/main" val="14620143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739630" y="1533089"/>
            <a:ext cx="10115724"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parametric</a:t>
            </a:r>
          </a:p>
          <a:p>
            <a:r>
              <a:rPr lang="en-US" altLang="en-US" dirty="0"/>
              <a:t>2-D “dummy” variable is t</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sin(2*t), cos(</a:t>
            </a:r>
            <a:r>
              <a:rPr lang="en-US" altLang="en-US" dirty="0" err="1">
                <a:latin typeface="Courier New" panose="02070309020205020404" pitchFamily="49" charset="0"/>
                <a:cs typeface="Courier New" panose="02070309020205020404" pitchFamily="49" charset="0"/>
              </a:rPr>
              <a:t>sqrt</a:t>
            </a:r>
            <a:r>
              <a:rPr lang="en-US" altLang="en-US" dirty="0">
                <a:latin typeface="Courier New" panose="02070309020205020404" pitchFamily="49" charset="0"/>
                <a:cs typeface="Courier New" panose="02070309020205020404" pitchFamily="49" charset="0"/>
              </a:rPr>
              <a:t>(2)*t)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parametric</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3217799" y="3314155"/>
            <a:ext cx="4280110" cy="3300085"/>
          </a:xfrm>
          <a:prstGeom prst="rect">
            <a:avLst/>
          </a:prstGeom>
        </p:spPr>
      </p:pic>
    </p:spTree>
    <p:extLst>
      <p:ext uri="{BB962C8B-B14F-4D97-AF65-F5344CB8AC3E}">
        <p14:creationId xmlns:p14="http://schemas.microsoft.com/office/powerpoint/2010/main" val="1282058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932577" y="1860738"/>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square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r=1</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 = r*cos(t)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 = r*sin(t)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7405996" y="1860738"/>
            <a:ext cx="3746183" cy="2888412"/>
          </a:xfrm>
          <a:prstGeom prst="rect">
            <a:avLst/>
          </a:prstGeom>
        </p:spPr>
      </p:pic>
    </p:spTree>
    <p:extLst>
      <p:ext uri="{BB962C8B-B14F-4D97-AF65-F5344CB8AC3E}">
        <p14:creationId xmlns:p14="http://schemas.microsoft.com/office/powerpoint/2010/main" val="23832217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718507" y="1467114"/>
            <a:ext cx="7467600" cy="4873625"/>
          </a:xfrm>
        </p:spPr>
        <p:txBody>
          <a:bodyPr>
            <a:noAutofit/>
          </a:bodyPr>
          <a:lstStyle/>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set parametric</a:t>
            </a:r>
          </a:p>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r=1</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r*cos(v)*cos(u)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r*cos(v)*sin(u)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   = r*sin(v)</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splot</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a:t>
            </a:r>
          </a:p>
          <a:p>
            <a:pPr lvl="1">
              <a:buFontTx/>
              <a:buNone/>
            </a:pPr>
            <a:endParaRPr lang="en-US" altLang="en-US" sz="2200"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895394" y="1604479"/>
            <a:ext cx="3777604" cy="2912639"/>
          </a:xfrm>
          <a:prstGeom prst="rect">
            <a:avLst/>
          </a:prstGeom>
        </p:spPr>
      </p:pic>
    </p:spTree>
    <p:extLst>
      <p:ext uri="{BB962C8B-B14F-4D97-AF65-F5344CB8AC3E}">
        <p14:creationId xmlns:p14="http://schemas.microsoft.com/office/powerpoint/2010/main" val="11110690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945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1775520" y="1316113"/>
            <a:ext cx="8424936" cy="4873625"/>
          </a:xfrm>
        </p:spPr>
        <p:txBody>
          <a:bodyPr>
            <a:noAutofit/>
          </a:bodyPr>
          <a:lstStyle/>
          <a:p>
            <a:pPr lvl="1">
              <a:buFontTx/>
              <a:buNone/>
            </a:pPr>
            <a:r>
              <a:rPr lang="nl-NL" altLang="en-US" sz="2200" dirty="0" err="1">
                <a:latin typeface="Courier New" panose="02070309020205020404" pitchFamily="49" charset="0"/>
                <a:cs typeface="Courier New" panose="02070309020205020404" pitchFamily="49" charset="0"/>
              </a:rPr>
              <a:t>gnuplot</a:t>
            </a:r>
            <a:r>
              <a:rPr lang="nl-NL" altLang="en-US" sz="2200" dirty="0">
                <a:latin typeface="Courier New" panose="02070309020205020404" pitchFamily="49" charset="0"/>
                <a:cs typeface="Courier New" panose="02070309020205020404" pitchFamily="49" charset="0"/>
              </a:rPr>
              <a:t>&gt; </a:t>
            </a:r>
            <a:r>
              <a:rPr lang="nl-NL" altLang="en-US" sz="2200" dirty="0" err="1">
                <a:latin typeface="Courier New" panose="02070309020205020404" pitchFamily="49" charset="0"/>
                <a:cs typeface="Courier New" panose="02070309020205020404" pitchFamily="49" charset="0"/>
              </a:rPr>
              <a:t>splot</a:t>
            </a:r>
            <a:r>
              <a:rPr lang="nl-NL" altLang="en-US" sz="2200" dirty="0">
                <a:latin typeface="Courier New" panose="02070309020205020404" pitchFamily="49" charset="0"/>
                <a:cs typeface="Courier New" panose="02070309020205020404" pitchFamily="49" charset="0"/>
              </a:rPr>
              <a:t> "</a:t>
            </a:r>
            <a:r>
              <a:rPr lang="nl-NL" altLang="en-US" sz="2200" dirty="0" err="1">
                <a:latin typeface="Courier New" panose="02070309020205020404" pitchFamily="49" charset="0"/>
                <a:cs typeface="Courier New" panose="02070309020205020404" pitchFamily="49" charset="0"/>
              </a:rPr>
              <a:t>test.dat</a:t>
            </a:r>
            <a:r>
              <a:rPr lang="nl-NL" altLang="en-US" sz="2200" dirty="0">
                <a:latin typeface="Courier New" panose="02070309020205020404" pitchFamily="49" charset="0"/>
                <a:cs typeface="Courier New" panose="02070309020205020404" pitchFamily="49" charset="0"/>
              </a:rPr>
              <a:t>" u 1:2:3</a:t>
            </a:r>
          </a:p>
          <a:p>
            <a:pPr lvl="1">
              <a:buFontTx/>
              <a:buNone/>
            </a:pPr>
            <a:endParaRPr lang="en-US" altLang="en-US" sz="2200" dirty="0">
              <a:latin typeface="Courier New" panose="02070309020205020404" pitchFamily="49" charset="0"/>
              <a:cs typeface="Courier New" panose="02070309020205020404" pitchFamily="49" charset="0"/>
            </a:endParaRPr>
          </a:p>
          <a:p>
            <a:pPr marL="0" indent="0">
              <a:buNone/>
            </a:pPr>
            <a:r>
              <a:rPr lang="en-US" altLang="en-US" sz="2200" dirty="0">
                <a:cs typeface="Courier New" panose="02070309020205020404" pitchFamily="49" charset="0"/>
              </a:rPr>
              <a:t>For 3d graphs </a:t>
            </a:r>
            <a:r>
              <a:rPr lang="en-US" altLang="en-US" sz="2200" dirty="0" err="1">
                <a:cs typeface="Courier New" panose="02070309020205020404" pitchFamily="49" charset="0"/>
              </a:rPr>
              <a:t>splot</a:t>
            </a:r>
            <a:r>
              <a:rPr lang="en-US" altLang="en-US" sz="2200" dirty="0">
                <a:cs typeface="Courier New" panose="02070309020205020404" pitchFamily="49" charset="0"/>
              </a:rPr>
              <a:t>, the view and scaling of the graph can be changed with mouse buttons </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1912366" y="3422030"/>
            <a:ext cx="3561581" cy="2746079"/>
          </a:xfrm>
          <a:prstGeom prst="rect">
            <a:avLst/>
          </a:prstGeom>
        </p:spPr>
      </p:pic>
      <p:pic>
        <p:nvPicPr>
          <p:cNvPr id="5" name="Picture 4"/>
          <p:cNvPicPr>
            <a:picLocks noChangeAspect="1"/>
          </p:cNvPicPr>
          <p:nvPr/>
        </p:nvPicPr>
        <p:blipFill>
          <a:blip r:embed="rId3"/>
          <a:stretch>
            <a:fillRect/>
          </a:stretch>
        </p:blipFill>
        <p:spPr>
          <a:xfrm>
            <a:off x="5610792" y="3422030"/>
            <a:ext cx="3561581" cy="2746079"/>
          </a:xfrm>
          <a:prstGeom prst="rect">
            <a:avLst/>
          </a:prstGeom>
        </p:spPr>
      </p:pic>
    </p:spTree>
    <p:extLst>
      <p:ext uri="{BB962C8B-B14F-4D97-AF65-F5344CB8AC3E}">
        <p14:creationId xmlns:p14="http://schemas.microsoft.com/office/powerpoint/2010/main" val="6529174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Gnuplot</a:t>
            </a:r>
            <a:r>
              <a:rPr lang="en-US" dirty="0"/>
              <a:t> – polar plots</a:t>
            </a:r>
          </a:p>
        </p:txBody>
      </p:sp>
      <p:sp>
        <p:nvSpPr>
          <p:cNvPr id="58371" name="Content Placeholder 2"/>
          <p:cNvSpPr>
            <a:spLocks noGrp="1"/>
          </p:cNvSpPr>
          <p:nvPr>
            <p:ph sz="quarter" idx="1"/>
          </p:nvPr>
        </p:nvSpPr>
        <p:spPr>
          <a:xfrm>
            <a:off x="731240" y="1491144"/>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polar</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ratio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polar</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248724" y="1491144"/>
            <a:ext cx="4383870" cy="3380087"/>
          </a:xfrm>
          <a:prstGeom prst="rect">
            <a:avLst/>
          </a:prstGeom>
        </p:spPr>
      </p:pic>
    </p:spTree>
    <p:extLst>
      <p:ext uri="{BB962C8B-B14F-4D97-AF65-F5344CB8AC3E}">
        <p14:creationId xmlns:p14="http://schemas.microsoft.com/office/powerpoint/2010/main" val="427729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Wc</a:t>
            </a:r>
            <a:r>
              <a:rPr lang="en-US" altLang="en-US" dirty="0"/>
              <a:t> example</a:t>
            </a:r>
          </a:p>
        </p:txBody>
      </p:sp>
      <p:sp>
        <p:nvSpPr>
          <p:cNvPr id="605187" name="Rectangle 3"/>
          <p:cNvSpPr>
            <a:spLocks noGrp="1" noChangeArrowheads="1"/>
          </p:cNvSpPr>
          <p:nvPr>
            <p:ph type="body" idx="1"/>
          </p:nvPr>
        </p:nvSpPr>
        <p:spPr>
          <a:xfrm>
            <a:off x="698500" y="1215000"/>
            <a:ext cx="11087100" cy="4428000"/>
          </a:xfrm>
        </p:spPr>
        <p:txBody>
          <a:bodyPr/>
          <a:lstStyle/>
          <a:p>
            <a:r>
              <a:rPr lang="en-US" altLang="en-US" dirty="0"/>
              <a:t>  </a:t>
            </a:r>
            <a:r>
              <a:rPr lang="en-US" altLang="en-US" dirty="0" err="1">
                <a:latin typeface="Courier New" panose="02070309020205020404" pitchFamily="49" charset="0"/>
                <a:cs typeface="Courier New" panose="02070309020205020404" pitchFamily="49" charset="0"/>
              </a:rPr>
              <a:t>hexdump</a:t>
            </a:r>
            <a:r>
              <a:rPr lang="en-US" altLang="en-US" dirty="0"/>
              <a:t> - displays file contents in ascii, decimal, hexadecimal, or octal</a:t>
            </a:r>
          </a:p>
          <a:p>
            <a:pPr lvl="1"/>
            <a:r>
              <a:rPr lang="en-US" altLang="en-US" dirty="0"/>
              <a:t>-c: One-byte  character display.  Display the input offset in hexadecimal, followed by sixteen space-separated, three-column, space-filled characters of input data               per line.</a:t>
            </a:r>
          </a:p>
          <a:p>
            <a:pPr lvl="1"/>
            <a:endParaRPr lang="en-US" altLang="en-US" dirty="0"/>
          </a:p>
        </p:txBody>
      </p:sp>
      <p:pic>
        <p:nvPicPr>
          <p:cNvPr id="3" name="Picture 2">
            <a:extLst>
              <a:ext uri="{FF2B5EF4-FFF2-40B4-BE49-F238E27FC236}">
                <a16:creationId xmlns:a16="http://schemas.microsoft.com/office/drawing/2014/main" id="{AD6500D1-2321-47ED-9FE2-9FDAF15C8CDE}"/>
              </a:ext>
            </a:extLst>
          </p:cNvPr>
          <p:cNvPicPr>
            <a:picLocks noChangeAspect="1"/>
          </p:cNvPicPr>
          <p:nvPr/>
        </p:nvPicPr>
        <p:blipFill>
          <a:blip r:embed="rId2"/>
          <a:stretch>
            <a:fillRect/>
          </a:stretch>
        </p:blipFill>
        <p:spPr>
          <a:xfrm>
            <a:off x="838200" y="2800577"/>
            <a:ext cx="10035800" cy="3211456"/>
          </a:xfrm>
          <a:prstGeom prst="rect">
            <a:avLst/>
          </a:prstGeom>
        </p:spPr>
      </p:pic>
      <p:sp>
        <p:nvSpPr>
          <p:cNvPr id="9" name="TextBox 8">
            <a:extLst>
              <a:ext uri="{FF2B5EF4-FFF2-40B4-BE49-F238E27FC236}">
                <a16:creationId xmlns:a16="http://schemas.microsoft.com/office/drawing/2014/main" id="{BDE2444F-B030-46EC-98F9-6F24A355CDFE}"/>
              </a:ext>
            </a:extLst>
          </p:cNvPr>
          <p:cNvSpPr txBox="1"/>
          <p:nvPr/>
        </p:nvSpPr>
        <p:spPr>
          <a:xfrm>
            <a:off x="838200" y="6012033"/>
            <a:ext cx="6951769" cy="461665"/>
          </a:xfrm>
          <a:prstGeom prst="rect">
            <a:avLst/>
          </a:prstGeom>
          <a:noFill/>
        </p:spPr>
        <p:txBody>
          <a:bodyPr wrap="square">
            <a:spAutoFit/>
          </a:bodyPr>
          <a:lstStyle/>
          <a:p>
            <a:pPr eaLnBrk="0" fontAlgn="base" hangingPunct="0">
              <a:spcBef>
                <a:spcPct val="0"/>
              </a:spcBef>
              <a:spcAft>
                <a:spcPct val="0"/>
              </a:spcAft>
            </a:pPr>
            <a:r>
              <a:rPr lang="nl-BE" altLang="nl-BE" sz="2400" dirty="0">
                <a:latin typeface="Courier New" panose="02070309020205020404" pitchFamily="49" charset="0"/>
                <a:cs typeface="Courier New" panose="02070309020205020404" pitchFamily="49" charset="0"/>
              </a:rPr>
              <a:t>\n </a:t>
            </a:r>
            <a:r>
              <a:rPr lang="nl-BE" altLang="nl-BE" sz="2400" dirty="0"/>
              <a:t>is </a:t>
            </a:r>
            <a:r>
              <a:rPr lang="nl-BE" altLang="nl-BE" sz="2400" dirty="0" err="1"/>
              <a:t>the</a:t>
            </a:r>
            <a:r>
              <a:rPr lang="nl-BE" altLang="nl-BE" sz="2400" dirty="0"/>
              <a:t> last </a:t>
            </a:r>
            <a:r>
              <a:rPr lang="nl-BE" altLang="nl-BE" sz="2400" dirty="0" err="1"/>
              <a:t>character</a:t>
            </a:r>
            <a:r>
              <a:rPr lang="nl-BE" altLang="nl-BE" sz="2400" dirty="0"/>
              <a:t> in </a:t>
            </a:r>
            <a:r>
              <a:rPr lang="nl-BE" altLang="nl-BE" sz="2400" dirty="0" err="1"/>
              <a:t>the</a:t>
            </a:r>
            <a:r>
              <a:rPr lang="nl-BE" altLang="nl-BE" sz="2400" dirty="0"/>
              <a:t> first line</a:t>
            </a:r>
            <a:r>
              <a:rPr lang="nl-BE" altLang="nl-BE" sz="2400" dirty="0">
                <a:latin typeface="Arial" panose="020B0604020202020204" pitchFamily="34" charset="0"/>
              </a:rPr>
              <a:t> </a:t>
            </a:r>
          </a:p>
        </p:txBody>
      </p:sp>
      <p:sp>
        <p:nvSpPr>
          <p:cNvPr id="2" name="Rectangle 1">
            <a:extLst>
              <a:ext uri="{FF2B5EF4-FFF2-40B4-BE49-F238E27FC236}">
                <a16:creationId xmlns:a16="http://schemas.microsoft.com/office/drawing/2014/main" id="{97FD8055-4474-A17F-D5DB-1B0B2C4A822D}"/>
              </a:ext>
            </a:extLst>
          </p:cNvPr>
          <p:cNvSpPr/>
          <p:nvPr/>
        </p:nvSpPr>
        <p:spPr>
          <a:xfrm>
            <a:off x="3251200" y="32766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3F707F42-1519-318B-3300-2E6E3E255C95}"/>
              </a:ext>
            </a:extLst>
          </p:cNvPr>
          <p:cNvSpPr/>
          <p:nvPr/>
        </p:nvSpPr>
        <p:spPr>
          <a:xfrm>
            <a:off x="3251200" y="35179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D22DE339-B648-3374-368A-F510BAC8AB7A}"/>
              </a:ext>
            </a:extLst>
          </p:cNvPr>
          <p:cNvSpPr/>
          <p:nvPr/>
        </p:nvSpPr>
        <p:spPr>
          <a:xfrm>
            <a:off x="3251200" y="4165005"/>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1F0126B-443D-F22D-45DD-B2339958FF9B}"/>
              </a:ext>
            </a:extLst>
          </p:cNvPr>
          <p:cNvSpPr/>
          <p:nvPr/>
        </p:nvSpPr>
        <p:spPr>
          <a:xfrm>
            <a:off x="3251200" y="45835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2D46A3A-65FF-7745-954B-C966AB7C5E7F}"/>
              </a:ext>
            </a:extLst>
          </p:cNvPr>
          <p:cNvSpPr/>
          <p:nvPr/>
        </p:nvSpPr>
        <p:spPr>
          <a:xfrm>
            <a:off x="3251200" y="48248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7B2F2BD9-97E6-5B9E-0C75-A6947A7E9EC6}"/>
              </a:ext>
            </a:extLst>
          </p:cNvPr>
          <p:cNvSpPr/>
          <p:nvPr/>
        </p:nvSpPr>
        <p:spPr>
          <a:xfrm>
            <a:off x="3251200" y="5483952"/>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7261287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008076" y="1205919"/>
            <a:ext cx="10115725" cy="4873625"/>
          </a:xfrm>
        </p:spPr>
        <p:txBody>
          <a:bodyPr>
            <a:noAutofit/>
          </a:bodyPr>
          <a:lstStyle/>
          <a:p>
            <a:pPr marL="0" indent="0">
              <a:lnSpc>
                <a:spcPct val="90000"/>
              </a:lnSpc>
              <a:buNone/>
            </a:pPr>
            <a:r>
              <a:rPr lang="en-US" altLang="en-US" dirty="0"/>
              <a:t>Single channel</a:t>
            </a:r>
          </a:p>
          <a:p>
            <a:pPr lvl="1">
              <a:lnSpc>
                <a:spcPct val="90000"/>
              </a:lnSpc>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plot "test.dat" u 3 w l</a:t>
            </a:r>
          </a:p>
          <a:p>
            <a:pPr lvl="1">
              <a:lnSpc>
                <a:spcPct val="90000"/>
              </a:lnSpc>
              <a:buFontTx/>
              <a:buNone/>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"test.dat" using 3 with lines</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rotWithShape="1">
          <a:blip r:embed="rId2"/>
          <a:srcRect l="8" t="-122" r="41672" b="4193"/>
          <a:stretch/>
        </p:blipFill>
        <p:spPr>
          <a:xfrm>
            <a:off x="6085377" y="2475941"/>
            <a:ext cx="3672000" cy="3600000"/>
          </a:xfrm>
          <a:prstGeom prst="rect">
            <a:avLst/>
          </a:prstGeom>
        </p:spPr>
      </p:pic>
      <p:pic>
        <p:nvPicPr>
          <p:cNvPr id="5" name="Picture 4"/>
          <p:cNvPicPr>
            <a:picLocks noChangeAspect="1"/>
          </p:cNvPicPr>
          <p:nvPr/>
        </p:nvPicPr>
        <p:blipFill>
          <a:blip r:embed="rId3"/>
          <a:stretch>
            <a:fillRect/>
          </a:stretch>
        </p:blipFill>
        <p:spPr>
          <a:xfrm>
            <a:off x="1506435" y="2569781"/>
            <a:ext cx="4425677" cy="3412321"/>
          </a:xfrm>
          <a:prstGeom prst="rect">
            <a:avLst/>
          </a:prstGeom>
        </p:spPr>
      </p:pic>
      <p:sp>
        <p:nvSpPr>
          <p:cNvPr id="2" name="Rectangle 1">
            <a:extLst>
              <a:ext uri="{FF2B5EF4-FFF2-40B4-BE49-F238E27FC236}">
                <a16:creationId xmlns:a16="http://schemas.microsoft.com/office/drawing/2014/main" id="{0EB2B2BB-AC93-C07C-CEAB-1A108AEB5057}"/>
              </a:ext>
            </a:extLst>
          </p:cNvPr>
          <p:cNvSpPr/>
          <p:nvPr/>
        </p:nvSpPr>
        <p:spPr>
          <a:xfrm>
            <a:off x="6501466" y="2769880"/>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9F06A933-6BA4-694A-71D3-95B056C661F2}"/>
              </a:ext>
            </a:extLst>
          </p:cNvPr>
          <p:cNvSpPr/>
          <p:nvPr/>
        </p:nvSpPr>
        <p:spPr>
          <a:xfrm>
            <a:off x="6484687" y="590967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9948126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205303" y="1332232"/>
            <a:ext cx="9355192" cy="4873625"/>
          </a:xfrm>
        </p:spPr>
        <p:txBody>
          <a:bodyPr>
            <a:noAutofit/>
          </a:bodyPr>
          <a:lstStyle/>
          <a:p>
            <a:pPr marL="0" indent="0">
              <a:lnSpc>
                <a:spcPct val="90000"/>
              </a:lnSpc>
              <a:buNone/>
            </a:pPr>
            <a:r>
              <a:rPr lang="en-US" altLang="en-US" dirty="0"/>
              <a:t>Cross plots</a:t>
            </a:r>
          </a:p>
          <a:p>
            <a:pPr lvl="1">
              <a:lnSpc>
                <a:spcPct val="90000"/>
              </a:lnSpc>
              <a:buFontTx/>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"test.dat" u 1:2 w l, "test.dat" u 1:3 w </a:t>
            </a:r>
            <a:r>
              <a:rPr lang="en-US" altLang="en-US" sz="2000" dirty="0">
                <a:latin typeface="Courier New" panose="02070309020205020404" pitchFamily="49" charset="0"/>
                <a:cs typeface="Courier New" panose="02070309020205020404" pitchFamily="49" charset="0"/>
              </a:rPr>
              <a:t>p</a:t>
            </a:r>
            <a:endParaRPr lang="en-US" sz="20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7" name="Picture 6"/>
          <p:cNvPicPr>
            <a:picLocks noChangeAspect="1"/>
          </p:cNvPicPr>
          <p:nvPr/>
        </p:nvPicPr>
        <p:blipFill rotWithShape="1">
          <a:blip r:embed="rId2"/>
          <a:srcRect l="8" t="-122" r="41672" b="4193"/>
          <a:stretch/>
        </p:blipFill>
        <p:spPr>
          <a:xfrm>
            <a:off x="6446104" y="2392051"/>
            <a:ext cx="3672000" cy="3600000"/>
          </a:xfrm>
          <a:prstGeom prst="rect">
            <a:avLst/>
          </a:prstGeom>
        </p:spPr>
      </p:pic>
      <p:pic>
        <p:nvPicPr>
          <p:cNvPr id="5" name="Picture 4"/>
          <p:cNvPicPr>
            <a:picLocks noChangeAspect="1"/>
          </p:cNvPicPr>
          <p:nvPr/>
        </p:nvPicPr>
        <p:blipFill>
          <a:blip r:embed="rId3"/>
          <a:stretch>
            <a:fillRect/>
          </a:stretch>
        </p:blipFill>
        <p:spPr>
          <a:xfrm>
            <a:off x="1631505" y="2392052"/>
            <a:ext cx="4669091" cy="3600000"/>
          </a:xfrm>
          <a:prstGeom prst="rect">
            <a:avLst/>
          </a:prstGeom>
        </p:spPr>
      </p:pic>
      <p:sp>
        <p:nvSpPr>
          <p:cNvPr id="2" name="Rectangle 1">
            <a:extLst>
              <a:ext uri="{FF2B5EF4-FFF2-40B4-BE49-F238E27FC236}">
                <a16:creationId xmlns:a16="http://schemas.microsoft.com/office/drawing/2014/main" id="{BC29A002-360A-EDA5-A2B3-8E6386ED3D9D}"/>
              </a:ext>
            </a:extLst>
          </p:cNvPr>
          <p:cNvSpPr/>
          <p:nvPr/>
        </p:nvSpPr>
        <p:spPr>
          <a:xfrm>
            <a:off x="6845415" y="2711157"/>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F9272BE6-E862-2992-D6A7-56A03360049E}"/>
              </a:ext>
            </a:extLst>
          </p:cNvPr>
          <p:cNvSpPr/>
          <p:nvPr/>
        </p:nvSpPr>
        <p:spPr>
          <a:xfrm>
            <a:off x="6845415" y="582578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635762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7038"/>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692210" y="1122029"/>
            <a:ext cx="11499790" cy="4873625"/>
          </a:xfrm>
        </p:spPr>
        <p:txBody>
          <a:bodyPr>
            <a:noAutofit/>
          </a:bodyPr>
          <a:lstStyle/>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 [10:40]  "test.dat" u 1:3 w l</a:t>
            </a:r>
            <a:endParaRPr lang="en-US" altLang="en-US" sz="2000" dirty="0">
              <a:latin typeface="Courier New" panose="02070309020205020404" pitchFamily="49" charset="0"/>
              <a:cs typeface="Courier New" panose="02070309020205020404" pitchFamily="49" charset="0"/>
            </a:endParaRP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xlabel</a:t>
            </a:r>
            <a:r>
              <a:rPr lang="en-US" altLang="en-US" sz="2000" dirty="0">
                <a:latin typeface="Courier New" panose="02070309020205020404" pitchFamily="49" charset="0"/>
                <a:cs typeface="Courier New" panose="02070309020205020404" pitchFamily="49" charset="0"/>
              </a:rPr>
              <a:t> 'length(mm)'; set </a:t>
            </a:r>
            <a:r>
              <a:rPr lang="en-US" altLang="en-US" sz="2000" dirty="0" err="1">
                <a:latin typeface="Courier New" panose="02070309020205020404" pitchFamily="49" charset="0"/>
                <a:cs typeface="Courier New" panose="02070309020205020404" pitchFamily="49" charset="0"/>
              </a:rPr>
              <a:t>ylabel</a:t>
            </a:r>
            <a:r>
              <a:rPr lang="en-US" altLang="en-US" sz="2000" dirty="0">
                <a:latin typeface="Courier New" panose="02070309020205020404" pitchFamily="49" charset="0"/>
                <a:cs typeface="Courier New" panose="02070309020205020404" pitchFamily="49" charset="0"/>
              </a:rPr>
              <a:t> 'stress(MPa)' -1,0; replot</a:t>
            </a: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title "Sample 1"; set key 15,20; replot</a:t>
            </a:r>
          </a:p>
          <a:p>
            <a:pPr>
              <a:lnSpc>
                <a:spcPct val="90000"/>
              </a:lnSpc>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xtics</a:t>
            </a:r>
            <a:r>
              <a:rPr lang="en-US" altLang="en-US" sz="2000" dirty="0">
                <a:latin typeface="Courier New" panose="02070309020205020404" pitchFamily="49" charset="0"/>
                <a:cs typeface="Courier New" panose="02070309020205020404" pitchFamily="49" charset="0"/>
              </a:rPr>
              <a:t> ('low' 0, 'med' 10,'high' 20); set grid; set format y '%.1e'; replot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cxnSp>
        <p:nvCxnSpPr>
          <p:cNvPr id="3" name="Straight Arrow Connector 2"/>
          <p:cNvCxnSpPr>
            <a:cxnSpLocks/>
          </p:cNvCxnSpPr>
          <p:nvPr/>
        </p:nvCxnSpPr>
        <p:spPr>
          <a:xfrm flipH="1" flipV="1">
            <a:off x="3443955" y="2871387"/>
            <a:ext cx="2652045" cy="56426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096000" y="3210778"/>
            <a:ext cx="1709712" cy="646331"/>
          </a:xfrm>
          <a:prstGeom prst="rect">
            <a:avLst/>
          </a:prstGeom>
          <a:noFill/>
          <a:ln w="15875">
            <a:solidFill>
              <a:schemeClr val="accent1">
                <a:shade val="95000"/>
                <a:satMod val="105000"/>
              </a:schemeClr>
            </a:solidFill>
          </a:ln>
        </p:spPr>
        <p:txBody>
          <a:bodyPr wrap="square" rtlCol="0">
            <a:spAutoFit/>
          </a:bodyPr>
          <a:lstStyle/>
          <a:p>
            <a:r>
              <a:rPr lang="en-US" dirty="0"/>
              <a:t>Plot with the new settings</a:t>
            </a:r>
          </a:p>
        </p:txBody>
      </p:sp>
      <p:pic>
        <p:nvPicPr>
          <p:cNvPr id="14" name="Picture 13"/>
          <p:cNvPicPr>
            <a:picLocks noChangeAspect="1"/>
          </p:cNvPicPr>
          <p:nvPr/>
        </p:nvPicPr>
        <p:blipFill>
          <a:blip r:embed="rId2"/>
          <a:stretch>
            <a:fillRect/>
          </a:stretch>
        </p:blipFill>
        <p:spPr>
          <a:xfrm>
            <a:off x="1161894" y="3367559"/>
            <a:ext cx="3705597" cy="2857119"/>
          </a:xfrm>
          <a:prstGeom prst="rect">
            <a:avLst/>
          </a:prstGeom>
        </p:spPr>
      </p:pic>
    </p:spTree>
    <p:extLst>
      <p:ext uri="{BB962C8B-B14F-4D97-AF65-F5344CB8AC3E}">
        <p14:creationId xmlns:p14="http://schemas.microsoft.com/office/powerpoint/2010/main" val="17744128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964249" y="1463468"/>
            <a:ext cx="8145567" cy="4873625"/>
          </a:xfrm>
        </p:spPr>
        <p:txBody>
          <a:bodyPr>
            <a:noAutofit/>
          </a:bodyPr>
          <a:lstStyle/>
          <a:p>
            <a:r>
              <a:rPr lang="en-US" altLang="en-US" sz="2400" dirty="0"/>
              <a:t>Relative Graph size:  	</a:t>
            </a:r>
            <a:r>
              <a:rPr lang="en-US" altLang="en-US" sz="2400" dirty="0">
                <a:latin typeface="Courier New" panose="02070309020205020404" pitchFamily="49" charset="0"/>
                <a:cs typeface="Courier New" panose="02070309020205020404" pitchFamily="49" charset="0"/>
              </a:rPr>
              <a:t>&gt; set size 1,1</a:t>
            </a:r>
          </a:p>
          <a:p>
            <a:r>
              <a:rPr lang="en-US" altLang="en-US" sz="2400" dirty="0"/>
              <a:t>Function sampling pts:	</a:t>
            </a:r>
            <a:r>
              <a:rPr lang="en-US" altLang="en-US" sz="2400" dirty="0">
                <a:latin typeface="Courier New" panose="02070309020205020404" pitchFamily="49" charset="0"/>
                <a:cs typeface="Courier New" panose="02070309020205020404" pitchFamily="49" charset="0"/>
              </a:rPr>
              <a:t>&gt; set samples 1000</a:t>
            </a:r>
          </a:p>
          <a:p>
            <a:r>
              <a:rPr lang="en-US" altLang="en-US" sz="2400" dirty="0"/>
              <a:t>Polar Coordinates:		</a:t>
            </a:r>
            <a:r>
              <a:rPr lang="en-US" altLang="en-US" sz="2400" dirty="0">
                <a:latin typeface="Courier New" panose="02070309020205020404" pitchFamily="49" charset="0"/>
                <a:cs typeface="Courier New" panose="02070309020205020404" pitchFamily="49" charset="0"/>
              </a:rPr>
              <a:t>&gt; set polar</a:t>
            </a:r>
          </a:p>
          <a:p>
            <a:r>
              <a:rPr lang="en-US" altLang="en-US" sz="2400" dirty="0"/>
              <a:t>Contour plots:		</a:t>
            </a:r>
            <a:r>
              <a:rPr lang="en-US" altLang="en-US" sz="2400" dirty="0">
                <a:latin typeface="Courier New" panose="02070309020205020404" pitchFamily="49" charset="0"/>
                <a:cs typeface="Courier New" panose="02070309020205020404" pitchFamily="49" charset="0"/>
              </a:rPr>
              <a:t>&gt; set contour base</a:t>
            </a:r>
          </a:p>
          <a:p>
            <a:r>
              <a:rPr lang="en-US" altLang="en-US" sz="2400" dirty="0"/>
              <a:t>Perspective:			</a:t>
            </a:r>
            <a:r>
              <a:rPr lang="en-US" altLang="en-US" sz="2400" dirty="0">
                <a:latin typeface="Courier New" panose="02070309020205020404" pitchFamily="49" charset="0"/>
                <a:cs typeface="Courier New" panose="02070309020205020404" pitchFamily="49" charset="0"/>
              </a:rPr>
              <a:t>&gt; set view 90,0</a:t>
            </a:r>
          </a:p>
          <a:p>
            <a:r>
              <a:rPr lang="en-US" altLang="en-US" sz="2400" dirty="0"/>
              <a:t>Angle Units:			</a:t>
            </a:r>
            <a:r>
              <a:rPr lang="en-US" altLang="en-US" sz="2400" dirty="0">
                <a:latin typeface="Courier New" panose="02070309020205020404" pitchFamily="49" charset="0"/>
                <a:cs typeface="Courier New" panose="02070309020205020404" pitchFamily="49" charset="0"/>
              </a:rPr>
              <a:t>&gt; set angles degrees</a:t>
            </a:r>
          </a:p>
          <a:p>
            <a:r>
              <a:rPr lang="en-US" altLang="en-US" sz="2400" dirty="0"/>
              <a:t>Style:			             </a:t>
            </a:r>
            <a:r>
              <a:rPr lang="en-US" altLang="en-US" sz="2400" dirty="0">
                <a:latin typeface="Courier New" panose="02070309020205020404" pitchFamily="49" charset="0"/>
                <a:cs typeface="Courier New" panose="02070309020205020404" pitchFamily="49" charset="0"/>
              </a:rPr>
              <a:t>&gt; set data style lines </a:t>
            </a:r>
          </a:p>
          <a:p>
            <a:pPr marL="274320" indent="-274320">
              <a:buNone/>
              <a:defRPr/>
            </a:pP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3504371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basic functions</a:t>
            </a:r>
          </a:p>
        </p:txBody>
      </p:sp>
      <p:graphicFrame>
        <p:nvGraphicFramePr>
          <p:cNvPr id="2" name="Content Placeholder 1"/>
          <p:cNvGraphicFramePr>
            <a:graphicFrameLocks noGrp="1"/>
          </p:cNvGraphicFramePr>
          <p:nvPr>
            <p:ph sz="quarter" idx="1"/>
          </p:nvPr>
        </p:nvGraphicFramePr>
        <p:xfrm>
          <a:off x="1847528" y="1080000"/>
          <a:ext cx="8640960" cy="5532120"/>
        </p:xfrm>
        <a:graphic>
          <a:graphicData uri="http://schemas.openxmlformats.org/drawingml/2006/table">
            <a:tbl>
              <a:tblPr firstRow="1" bandRow="1">
                <a:tableStyleId>{5C22544A-7EE6-4342-B048-85BDC9FD1C3A}</a:tableStyleId>
              </a:tblPr>
              <a:tblGrid>
                <a:gridCol w="3977387">
                  <a:extLst>
                    <a:ext uri="{9D8B030D-6E8A-4147-A177-3AD203B41FA5}">
                      <a16:colId xmlns:a16="http://schemas.microsoft.com/office/drawing/2014/main" val="3688966111"/>
                    </a:ext>
                  </a:extLst>
                </a:gridCol>
                <a:gridCol w="4663573">
                  <a:extLst>
                    <a:ext uri="{9D8B030D-6E8A-4147-A177-3AD203B41FA5}">
                      <a16:colId xmlns:a16="http://schemas.microsoft.com/office/drawing/2014/main" val="90747574"/>
                    </a:ext>
                  </a:extLst>
                </a:gridCol>
              </a:tblGrid>
              <a:tr h="370840">
                <a:tc>
                  <a:txBody>
                    <a:bodyPr/>
                    <a:lstStyle/>
                    <a:p>
                      <a:r>
                        <a:rPr lang="en-US" sz="1400" b="0" i="0" u="none" strike="noStrike" kern="1200" baseline="0" dirty="0">
                          <a:solidFill>
                            <a:schemeClr val="lt1"/>
                          </a:solidFill>
                          <a:latin typeface="+mn-lt"/>
                          <a:ea typeface="+mn-ea"/>
                          <a:cs typeface="+mn-cs"/>
                        </a:rPr>
                        <a:t>command line entry</a:t>
                      </a:r>
                      <a:endParaRPr lang="en-US" sz="1400" dirty="0"/>
                    </a:p>
                  </a:txBody>
                  <a:tcPr/>
                </a:tc>
                <a:tc>
                  <a:txBody>
                    <a:bodyPr/>
                    <a:lstStyle/>
                    <a:p>
                      <a:r>
                        <a:rPr lang="en-US" sz="1400" b="0" i="0" u="none" strike="noStrike" kern="1200" baseline="0" dirty="0">
                          <a:solidFill>
                            <a:schemeClr val="lt1"/>
                          </a:solidFill>
                          <a:latin typeface="+mn-lt"/>
                          <a:ea typeface="+mn-ea"/>
                          <a:cs typeface="+mn-cs"/>
                        </a:rPr>
                        <a:t>description of action</a:t>
                      </a:r>
                      <a:endParaRPr lang="en-US" sz="1400" dirty="0"/>
                    </a:p>
                  </a:txBody>
                  <a:tcPr/>
                </a:tc>
                <a:extLst>
                  <a:ext uri="{0D108BD9-81ED-4DB2-BD59-A6C34878D82A}">
                    <a16:rowId xmlns:a16="http://schemas.microsoft.com/office/drawing/2014/main" val="587731348"/>
                  </a:ext>
                </a:extLst>
              </a:tr>
              <a:tr h="370840">
                <a:tc>
                  <a:txBody>
                    <a:bodyPr/>
                    <a:lstStyle/>
                    <a:p>
                      <a:r>
                        <a:rPr lang="en-US" sz="1400" b="0" i="0" u="none" strike="noStrike" kern="1200" baseline="0" dirty="0">
                          <a:solidFill>
                            <a:schemeClr val="dk1"/>
                          </a:solidFill>
                          <a:latin typeface="+mn-lt"/>
                          <a:ea typeface="+mn-ea"/>
                          <a:cs typeface="+mn-cs"/>
                        </a:rPr>
                        <a:t>exit or quit</a:t>
                      </a:r>
                      <a:endParaRPr lang="en-US" sz="1400" dirty="0"/>
                    </a:p>
                  </a:txBody>
                  <a:tcPr/>
                </a:tc>
                <a:tc>
                  <a:txBody>
                    <a:bodyPr/>
                    <a:lstStyle/>
                    <a:p>
                      <a:r>
                        <a:rPr lang="en-US" sz="1400" b="0" i="0" u="none" strike="noStrike" kern="1200" baseline="0" dirty="0">
                          <a:solidFill>
                            <a:schemeClr val="dk1"/>
                          </a:solidFill>
                          <a:latin typeface="+mn-lt"/>
                          <a:ea typeface="+mn-ea"/>
                          <a:cs typeface="+mn-cs"/>
                        </a:rPr>
                        <a:t>Quits </a:t>
                      </a:r>
                      <a:r>
                        <a:rPr lang="en-US" sz="1400" b="0" i="0" u="none" strike="noStrike" kern="1200" baseline="0" dirty="0" err="1">
                          <a:solidFill>
                            <a:schemeClr val="dk1"/>
                          </a:solidFill>
                          <a:latin typeface="+mn-lt"/>
                          <a:ea typeface="+mn-ea"/>
                          <a:cs typeface="+mn-cs"/>
                        </a:rPr>
                        <a:t>gnuplot</a:t>
                      </a:r>
                      <a:endParaRPr lang="en-US" sz="1400" dirty="0"/>
                    </a:p>
                  </a:txBody>
                  <a:tcPr/>
                </a:tc>
                <a:extLst>
                  <a:ext uri="{0D108BD9-81ED-4DB2-BD59-A6C34878D82A}">
                    <a16:rowId xmlns:a16="http://schemas.microsoft.com/office/drawing/2014/main" val="2431162879"/>
                  </a:ext>
                </a:extLst>
              </a:tr>
              <a:tr h="370840">
                <a:tc>
                  <a:txBody>
                    <a:bodyPr/>
                    <a:lstStyle/>
                    <a:p>
                      <a:r>
                        <a:rPr lang="en-US" sz="1400" b="0" i="0" u="none" strike="noStrike" kern="1200" baseline="0" dirty="0">
                          <a:solidFill>
                            <a:schemeClr val="dk1"/>
                          </a:solidFill>
                          <a:latin typeface="+mn-lt"/>
                          <a:ea typeface="+mn-ea"/>
                          <a:cs typeface="+mn-cs"/>
                        </a:rPr>
                        <a:t>help or ? &lt;topic&gt;</a:t>
                      </a:r>
                      <a:endParaRPr lang="en-US" sz="1400" dirty="0"/>
                    </a:p>
                  </a:txBody>
                  <a:tcPr/>
                </a:tc>
                <a:tc>
                  <a:txBody>
                    <a:bodyPr/>
                    <a:lstStyle/>
                    <a:p>
                      <a:r>
                        <a:rPr lang="en-US" sz="1400" b="0" i="0" u="none" strike="noStrike" kern="1200" baseline="0" dirty="0">
                          <a:solidFill>
                            <a:schemeClr val="dk1"/>
                          </a:solidFill>
                          <a:latin typeface="+mn-lt"/>
                          <a:ea typeface="+mn-ea"/>
                          <a:cs typeface="+mn-cs"/>
                        </a:rPr>
                        <a:t>help or help on a specific topic</a:t>
                      </a:r>
                      <a:endParaRPr lang="en-US" sz="1400" dirty="0"/>
                    </a:p>
                  </a:txBody>
                  <a:tcPr/>
                </a:tc>
                <a:extLst>
                  <a:ext uri="{0D108BD9-81ED-4DB2-BD59-A6C34878D82A}">
                    <a16:rowId xmlns:a16="http://schemas.microsoft.com/office/drawing/2014/main" val="3148288656"/>
                  </a:ext>
                </a:extLst>
              </a:tr>
              <a:tr h="370840">
                <a:tc>
                  <a:txBody>
                    <a:bodyPr/>
                    <a:lstStyle/>
                    <a:p>
                      <a:r>
                        <a:rPr lang="en-US" sz="1400" b="0" i="0" u="none" strike="noStrike" kern="1200" baseline="0" dirty="0">
                          <a:solidFill>
                            <a:schemeClr val="dk1"/>
                          </a:solidFill>
                          <a:latin typeface="+mn-lt"/>
                          <a:ea typeface="+mn-ea"/>
                          <a:cs typeface="+mn-cs"/>
                        </a:rPr>
                        <a:t>set key or unset key</a:t>
                      </a:r>
                      <a:endParaRPr lang="en-US" sz="1400" dirty="0"/>
                    </a:p>
                  </a:txBody>
                  <a:tcPr/>
                </a:tc>
                <a:tc>
                  <a:txBody>
                    <a:bodyPr/>
                    <a:lstStyle/>
                    <a:p>
                      <a:r>
                        <a:rPr lang="en-US" sz="1400" b="0" i="0" u="none" strike="noStrike" kern="1200" baseline="0" dirty="0">
                          <a:solidFill>
                            <a:schemeClr val="dk1"/>
                          </a:solidFill>
                          <a:latin typeface="+mn-lt"/>
                          <a:ea typeface="+mn-ea"/>
                          <a:cs typeface="+mn-cs"/>
                        </a:rPr>
                        <a:t>Adds or removes legend from display</a:t>
                      </a:r>
                      <a:endParaRPr lang="en-US" sz="1400" dirty="0"/>
                    </a:p>
                  </a:txBody>
                  <a:tcPr/>
                </a:tc>
                <a:extLst>
                  <a:ext uri="{0D108BD9-81ED-4DB2-BD59-A6C34878D82A}">
                    <a16:rowId xmlns:a16="http://schemas.microsoft.com/office/drawing/2014/main" val="3812617734"/>
                  </a:ext>
                </a:extLst>
              </a:tr>
              <a:tr h="370840">
                <a:tc>
                  <a:txBody>
                    <a:bodyPr/>
                    <a:lstStyle/>
                    <a:p>
                      <a:r>
                        <a:rPr lang="en-US" sz="1400" b="0" i="0" u="none" strike="noStrike" kern="1200" baseline="0" dirty="0">
                          <a:solidFill>
                            <a:schemeClr val="dk1"/>
                          </a:solidFill>
                          <a:latin typeface="+mn-lt"/>
                          <a:ea typeface="+mn-ea"/>
                          <a:cs typeface="+mn-cs"/>
                        </a:rPr>
                        <a:t>set </a:t>
                      </a:r>
                      <a:r>
                        <a:rPr lang="en-US" sz="1400" b="0" i="0" u="none" strike="noStrike" kern="1200" baseline="0" dirty="0" err="1">
                          <a:solidFill>
                            <a:schemeClr val="dk1"/>
                          </a:solidFill>
                          <a:latin typeface="+mn-lt"/>
                          <a:ea typeface="+mn-ea"/>
                          <a:cs typeface="+mn-cs"/>
                        </a:rPr>
                        <a:t>xrange</a:t>
                      </a:r>
                      <a:r>
                        <a:rPr lang="en-US" sz="1400" b="0" i="0" u="none" strike="noStrike" kern="1200" baseline="0" dirty="0">
                          <a:solidFill>
                            <a:schemeClr val="dk1"/>
                          </a:solidFill>
                          <a:latin typeface="+mn-lt"/>
                          <a:ea typeface="+mn-ea"/>
                          <a:cs typeface="+mn-cs"/>
                        </a:rPr>
                        <a:t> [</a:t>
                      </a:r>
                      <a:r>
                        <a:rPr lang="en-US" sz="1400" b="0" i="0" u="none" strike="noStrike" kern="1200" baseline="0" dirty="0" err="1">
                          <a:solidFill>
                            <a:schemeClr val="dk1"/>
                          </a:solidFill>
                          <a:latin typeface="+mn-lt"/>
                          <a:ea typeface="+mn-ea"/>
                          <a:cs typeface="+mn-cs"/>
                        </a:rPr>
                        <a:t>a:b</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Controls the range of values on the x axis</a:t>
                      </a:r>
                      <a:endParaRPr lang="en-US" sz="1400" dirty="0"/>
                    </a:p>
                  </a:txBody>
                  <a:tcPr/>
                </a:tc>
                <a:extLst>
                  <a:ext uri="{0D108BD9-81ED-4DB2-BD59-A6C34878D82A}">
                    <a16:rowId xmlns:a16="http://schemas.microsoft.com/office/drawing/2014/main" val="2180413122"/>
                  </a:ext>
                </a:extLst>
              </a:tr>
              <a:tr h="370840">
                <a:tc>
                  <a:txBody>
                    <a:bodyPr/>
                    <a:lstStyle/>
                    <a:p>
                      <a:r>
                        <a:rPr lang="en-US" sz="1400" b="0" i="0" u="none" strike="noStrike" kern="1200" baseline="0" dirty="0">
                          <a:solidFill>
                            <a:schemeClr val="dk1"/>
                          </a:solidFill>
                          <a:latin typeface="+mn-lt"/>
                          <a:ea typeface="+mn-ea"/>
                          <a:cs typeface="+mn-cs"/>
                        </a:rPr>
                        <a:t>plot sin(x**2-1) with points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plots sin(x**2 − 1)</a:t>
                      </a:r>
                    </a:p>
                    <a:p>
                      <a:pPr marL="285750" indent="-285750">
                        <a:buFontTx/>
                        <a:buChar char="-"/>
                      </a:pPr>
                      <a:r>
                        <a:rPr lang="en-US" sz="1400" b="0" i="0" u="none" strike="noStrike" kern="1200" baseline="0" dirty="0">
                          <a:solidFill>
                            <a:schemeClr val="dk1"/>
                          </a:solidFill>
                          <a:latin typeface="+mn-lt"/>
                          <a:ea typeface="+mn-ea"/>
                          <a:cs typeface="+mn-cs"/>
                        </a:rPr>
                        <a:t>lots of in-built math functions</a:t>
                      </a:r>
                    </a:p>
                    <a:p>
                      <a:pPr marL="285750" indent="-285750">
                        <a:buFontTx/>
                        <a:buChar char="-"/>
                      </a:pPr>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pointstyles</a:t>
                      </a:r>
                      <a:endParaRPr lang="en-US" sz="1400" dirty="0"/>
                    </a:p>
                  </a:txBody>
                  <a:tcPr/>
                </a:tc>
                <a:extLst>
                  <a:ext uri="{0D108BD9-81ED-4DB2-BD59-A6C34878D82A}">
                    <a16:rowId xmlns:a16="http://schemas.microsoft.com/office/drawing/2014/main" val="122465860"/>
                  </a:ext>
                </a:extLst>
              </a:tr>
              <a:tr h="370840">
                <a:tc>
                  <a:txBody>
                    <a:bodyPr/>
                    <a:lstStyle/>
                    <a:p>
                      <a:r>
                        <a:rPr lang="en-US" sz="1400" b="0" i="0" u="none" strike="noStrike" kern="1200" baseline="0" dirty="0">
                          <a:solidFill>
                            <a:schemeClr val="dk1"/>
                          </a:solidFill>
                          <a:latin typeface="+mn-lt"/>
                          <a:ea typeface="+mn-ea"/>
                          <a:cs typeface="+mn-cs"/>
                        </a:rPr>
                        <a:t>plot sin(x) with lines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linestyles</a:t>
                      </a:r>
                      <a:endParaRPr lang="en-US" sz="1400" dirty="0"/>
                    </a:p>
                  </a:txBody>
                  <a:tcPr/>
                </a:tc>
                <a:extLst>
                  <a:ext uri="{0D108BD9-81ED-4DB2-BD59-A6C34878D82A}">
                    <a16:rowId xmlns:a16="http://schemas.microsoft.com/office/drawing/2014/main" val="1281917"/>
                  </a:ext>
                </a:extLst>
              </a:tr>
              <a:tr h="370840">
                <a:tc>
                  <a:txBody>
                    <a:bodyPr/>
                    <a:lstStyle/>
                    <a:p>
                      <a:r>
                        <a:rPr lang="pl-PL" sz="1400" b="0" i="0" u="none" strike="noStrike" kern="1200" baseline="0" dirty="0">
                          <a:solidFill>
                            <a:schemeClr val="dk1"/>
                          </a:solidFill>
                          <a:latin typeface="+mn-lt"/>
                          <a:ea typeface="+mn-ea"/>
                          <a:cs typeface="+mn-cs"/>
                        </a:rPr>
                        <a:t>plot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1:2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l 1,’</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1:3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p 2</a:t>
                      </a:r>
                      <a:endParaRPr lang="en-US" sz="1400" dirty="0"/>
                    </a:p>
                  </a:txBody>
                  <a:tcPr/>
                </a:tc>
                <a:tc>
                  <a:txBody>
                    <a:bodyPr/>
                    <a:lstStyle/>
                    <a:p>
                      <a:r>
                        <a:rPr lang="en-US" sz="1400" b="0" i="0" u="none" strike="noStrike" kern="1200" baseline="0" dirty="0">
                          <a:solidFill>
                            <a:schemeClr val="dk1"/>
                          </a:solidFill>
                          <a:latin typeface="+mn-lt"/>
                          <a:ea typeface="+mn-ea"/>
                          <a:cs typeface="+mn-cs"/>
                        </a:rPr>
                        <a:t>plots multiple sets of data on same graph:</a:t>
                      </a:r>
                    </a:p>
                    <a:p>
                      <a:r>
                        <a:rPr lang="en-US" sz="1400" b="0" i="0" u="none" strike="noStrike" kern="1200" baseline="0" dirty="0">
                          <a:solidFill>
                            <a:schemeClr val="dk1"/>
                          </a:solidFill>
                          <a:latin typeface="+mn-lt"/>
                          <a:ea typeface="+mn-ea"/>
                          <a:cs typeface="+mn-cs"/>
                        </a:rPr>
                        <a:t>Curve of cols 1 and 2 from &lt;test.dat&gt; plus points</a:t>
                      </a:r>
                    </a:p>
                    <a:p>
                      <a:r>
                        <a:rPr lang="en-US" sz="1400" b="0" i="0" u="none" strike="noStrike" kern="1200" baseline="0" dirty="0">
                          <a:solidFill>
                            <a:schemeClr val="dk1"/>
                          </a:solidFill>
                          <a:latin typeface="+mn-lt"/>
                          <a:ea typeface="+mn-ea"/>
                          <a:cs typeface="+mn-cs"/>
                        </a:rPr>
                        <a:t>from cols 1 and 3 of &lt;test.dat&gt;. The t is an abbr. of title for labelling in the legend</a:t>
                      </a:r>
                      <a:endParaRPr lang="en-US" sz="1400" dirty="0"/>
                    </a:p>
                  </a:txBody>
                  <a:tcPr/>
                </a:tc>
                <a:extLst>
                  <a:ext uri="{0D108BD9-81ED-4DB2-BD59-A6C34878D82A}">
                    <a16:rowId xmlns:a16="http://schemas.microsoft.com/office/drawing/2014/main" val="1862497647"/>
                  </a:ext>
                </a:extLst>
              </a:tr>
              <a:tr h="370840">
                <a:tc>
                  <a:txBody>
                    <a:bodyPr/>
                    <a:lstStyle/>
                    <a:p>
                      <a:r>
                        <a:rPr lang="en-US" sz="1400" b="0" i="0" u="none" strike="noStrike" kern="1200" baseline="0" dirty="0">
                          <a:solidFill>
                            <a:schemeClr val="dk1"/>
                          </a:solidFill>
                          <a:latin typeface="+mn-lt"/>
                          <a:ea typeface="+mn-ea"/>
                          <a:cs typeface="+mn-cs"/>
                        </a:rPr>
                        <a:t>set term postscript</a:t>
                      </a:r>
                    </a:p>
                    <a:p>
                      <a:r>
                        <a:rPr lang="en-US" sz="1400" b="0" i="0" u="none" strike="noStrike" kern="1200" baseline="0" dirty="0">
                          <a:solidFill>
                            <a:schemeClr val="dk1"/>
                          </a:solidFill>
                          <a:latin typeface="+mn-lt"/>
                          <a:ea typeface="+mn-ea"/>
                          <a:cs typeface="+mn-cs"/>
                        </a:rPr>
                        <a:t>set term </a:t>
                      </a:r>
                      <a:r>
                        <a:rPr lang="en-US" sz="1400" b="0" i="0" u="none" strike="noStrike" kern="1200" baseline="0" dirty="0" err="1">
                          <a:solidFill>
                            <a:schemeClr val="dk1"/>
                          </a:solidFill>
                          <a:latin typeface="+mn-lt"/>
                          <a:ea typeface="+mn-ea"/>
                          <a:cs typeface="+mn-cs"/>
                        </a:rPr>
                        <a:t>png</a:t>
                      </a:r>
                      <a:endParaRPr lang="en-US" sz="1400" dirty="0"/>
                    </a:p>
                  </a:txBody>
                  <a:tcPr/>
                </a:tc>
                <a:tc>
                  <a:txBody>
                    <a:bodyPr/>
                    <a:lstStyle/>
                    <a:p>
                      <a:r>
                        <a:rPr lang="en-US" sz="1400" b="0" i="0" u="none" strike="noStrike" kern="1200" baseline="0" dirty="0">
                          <a:solidFill>
                            <a:schemeClr val="dk1"/>
                          </a:solidFill>
                          <a:latin typeface="+mn-lt"/>
                          <a:ea typeface="+mn-ea"/>
                          <a:cs typeface="+mn-cs"/>
                        </a:rPr>
                        <a:t>Output in postscript/</a:t>
                      </a:r>
                      <a:r>
                        <a:rPr lang="en-US" sz="1400" b="0" i="0" u="none" strike="noStrike" kern="1200" baseline="0" dirty="0" err="1">
                          <a:solidFill>
                            <a:schemeClr val="dk1"/>
                          </a:solidFill>
                          <a:latin typeface="+mn-lt"/>
                          <a:ea typeface="+mn-ea"/>
                          <a:cs typeface="+mn-cs"/>
                        </a:rPr>
                        <a:t>png</a:t>
                      </a:r>
                      <a:r>
                        <a:rPr lang="en-US" sz="1400" b="0" i="0" u="none" strike="noStrike" kern="1200" baseline="0" dirty="0">
                          <a:solidFill>
                            <a:schemeClr val="dk1"/>
                          </a:solidFill>
                          <a:latin typeface="+mn-lt"/>
                          <a:ea typeface="+mn-ea"/>
                          <a:cs typeface="+mn-cs"/>
                        </a:rPr>
                        <a:t> file rather than to the display</a:t>
                      </a:r>
                      <a:endParaRPr lang="en-US" sz="1400" dirty="0"/>
                    </a:p>
                  </a:txBody>
                  <a:tcPr/>
                </a:tc>
                <a:extLst>
                  <a:ext uri="{0D108BD9-81ED-4DB2-BD59-A6C34878D82A}">
                    <a16:rowId xmlns:a16="http://schemas.microsoft.com/office/drawing/2014/main" val="593544764"/>
                  </a:ext>
                </a:extLst>
              </a:tr>
              <a:tr h="370840">
                <a:tc>
                  <a:txBody>
                    <a:bodyPr/>
                    <a:lstStyle/>
                    <a:p>
                      <a:r>
                        <a:rPr lang="en-US" sz="1400" b="0" i="0" u="none" strike="noStrike" kern="1200" baseline="0" dirty="0">
                          <a:solidFill>
                            <a:schemeClr val="dk1"/>
                          </a:solidFill>
                          <a:latin typeface="+mn-lt"/>
                          <a:ea typeface="+mn-ea"/>
                          <a:cs typeface="+mn-cs"/>
                        </a:rPr>
                        <a:t>set output ’</a:t>
                      </a:r>
                      <a:r>
                        <a:rPr lang="en-US" sz="1400" b="0" i="0" u="none" strike="noStrike" kern="1200" baseline="0" dirty="0" err="1">
                          <a:solidFill>
                            <a:schemeClr val="dk1"/>
                          </a:solidFill>
                          <a:latin typeface="+mn-lt"/>
                          <a:ea typeface="+mn-ea"/>
                          <a:cs typeface="+mn-cs"/>
                        </a:rPr>
                        <a:t>filename.eps</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Sets up an output file for output to go to</a:t>
                      </a:r>
                      <a:endParaRPr lang="en-US" sz="1400" dirty="0"/>
                    </a:p>
                  </a:txBody>
                  <a:tcPr/>
                </a:tc>
                <a:extLst>
                  <a:ext uri="{0D108BD9-81ED-4DB2-BD59-A6C34878D82A}">
                    <a16:rowId xmlns:a16="http://schemas.microsoft.com/office/drawing/2014/main" val="1100476036"/>
                  </a:ext>
                </a:extLst>
              </a:tr>
              <a:tr h="370840">
                <a:tc>
                  <a:txBody>
                    <a:bodyPr/>
                    <a:lstStyle/>
                    <a:p>
                      <a:r>
                        <a:rPr lang="en-US" sz="1400" b="0" i="0" u="none" strike="noStrike" kern="1200" baseline="0" dirty="0">
                          <a:solidFill>
                            <a:schemeClr val="dk1"/>
                          </a:solidFill>
                          <a:latin typeface="+mn-lt"/>
                          <a:ea typeface="+mn-ea"/>
                          <a:cs typeface="+mn-cs"/>
                        </a:rPr>
                        <a:t>replot</a:t>
                      </a:r>
                      <a:endParaRPr lang="en-US" sz="1400" dirty="0"/>
                    </a:p>
                  </a:txBody>
                  <a:tcPr/>
                </a:tc>
                <a:tc>
                  <a:txBody>
                    <a:bodyPr/>
                    <a:lstStyle/>
                    <a:p>
                      <a:r>
                        <a:rPr lang="en-US" sz="1400" b="0" i="0" u="none" strike="noStrike" kern="1200" baseline="0" dirty="0">
                          <a:solidFill>
                            <a:schemeClr val="dk1"/>
                          </a:solidFill>
                          <a:latin typeface="+mn-lt"/>
                          <a:ea typeface="+mn-ea"/>
                          <a:cs typeface="+mn-cs"/>
                        </a:rPr>
                        <a:t>redisplays plot with new settings</a:t>
                      </a:r>
                      <a:endParaRPr lang="en-US" sz="1400" dirty="0"/>
                    </a:p>
                  </a:txBody>
                  <a:tcPr/>
                </a:tc>
                <a:extLst>
                  <a:ext uri="{0D108BD9-81ED-4DB2-BD59-A6C34878D82A}">
                    <a16:rowId xmlns:a16="http://schemas.microsoft.com/office/drawing/2014/main" val="85299616"/>
                  </a:ext>
                </a:extLst>
              </a:tr>
              <a:tr h="370840">
                <a:tc>
                  <a:txBody>
                    <a:bodyPr/>
                    <a:lstStyle/>
                    <a:p>
                      <a:r>
                        <a:rPr lang="en-US" sz="1400" b="0" i="0" u="none" strike="noStrike" kern="1200" baseline="0" dirty="0">
                          <a:solidFill>
                            <a:schemeClr val="dk1"/>
                          </a:solidFill>
                          <a:latin typeface="+mn-lt"/>
                          <a:ea typeface="+mn-ea"/>
                          <a:cs typeface="+mn-cs"/>
                        </a:rPr>
                        <a:t>set term x11</a:t>
                      </a:r>
                    </a:p>
                  </a:txBody>
                  <a:tcPr/>
                </a:tc>
                <a:tc>
                  <a:txBody>
                    <a:bodyPr/>
                    <a:lstStyle/>
                    <a:p>
                      <a:r>
                        <a:rPr lang="en-US" sz="1400" b="0" i="0" u="none" strike="noStrike" kern="1200" baseline="0" dirty="0">
                          <a:solidFill>
                            <a:schemeClr val="dk1"/>
                          </a:solidFill>
                          <a:latin typeface="+mn-lt"/>
                          <a:ea typeface="+mn-ea"/>
                          <a:cs typeface="+mn-cs"/>
                        </a:rPr>
                        <a:t>sets output back to the screen, rather than </a:t>
                      </a:r>
                      <a:r>
                        <a:rPr lang="en-US" sz="1400" b="0" i="0" u="none" strike="noStrike" kern="1200" baseline="0">
                          <a:solidFill>
                            <a:schemeClr val="dk1"/>
                          </a:solidFill>
                          <a:latin typeface="+mn-lt"/>
                          <a:ea typeface="+mn-ea"/>
                          <a:cs typeface="+mn-cs"/>
                        </a:rPr>
                        <a:t>a file</a:t>
                      </a:r>
                      <a:endParaRPr lang="en-US" sz="1400" dirty="0"/>
                    </a:p>
                  </a:txBody>
                  <a:tcPr/>
                </a:tc>
                <a:extLst>
                  <a:ext uri="{0D108BD9-81ED-4DB2-BD59-A6C34878D82A}">
                    <a16:rowId xmlns:a16="http://schemas.microsoft.com/office/drawing/2014/main" val="1928885190"/>
                  </a:ext>
                </a:extLst>
              </a:tr>
            </a:tbl>
          </a:graphicData>
        </a:graphic>
      </p:graphicFrame>
    </p:spTree>
    <p:extLst>
      <p:ext uri="{BB962C8B-B14F-4D97-AF65-F5344CB8AC3E}">
        <p14:creationId xmlns:p14="http://schemas.microsoft.com/office/powerpoint/2010/main" val="32137506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465977"/>
            <a:ext cx="7467600" cy="4873625"/>
          </a:xfrm>
        </p:spPr>
        <p:txBody>
          <a:bodyPr>
            <a:noAutofit/>
          </a:bodyPr>
          <a:lstStyle/>
          <a:p>
            <a:pPr>
              <a:spcBef>
                <a:spcPts val="300"/>
              </a:spcBef>
            </a:pPr>
            <a:r>
              <a:rPr lang="en-US" sz="2000" dirty="0"/>
              <a:t>place or hide key</a:t>
            </a:r>
          </a:p>
          <a:p>
            <a:pPr marL="360000" lvl="1" indent="0">
              <a:spcBef>
                <a:spcPts val="300"/>
              </a:spcBef>
              <a:buNone/>
            </a:pPr>
            <a:r>
              <a:rPr lang="en-US" sz="2000" dirty="0">
                <a:latin typeface="Courier New" panose="02070309020205020404" pitchFamily="49" charset="0"/>
                <a:cs typeface="Courier New" panose="02070309020205020404" pitchFamily="49" charset="0"/>
              </a:rPr>
              <a:t>set key top center, unset key</a:t>
            </a:r>
          </a:p>
          <a:p>
            <a:pPr>
              <a:spcBef>
                <a:spcPts val="300"/>
              </a:spcBef>
            </a:pPr>
            <a:r>
              <a:rPr lang="en-US" sz="2000" dirty="0"/>
              <a:t>set a title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title "the title"</a:t>
            </a:r>
          </a:p>
          <a:p>
            <a:pPr>
              <a:spcBef>
                <a:spcPts val="300"/>
              </a:spcBef>
            </a:pPr>
            <a:r>
              <a:rPr lang="en-US" sz="2000" dirty="0"/>
              <a:t>define axis labels</a:t>
            </a:r>
          </a:p>
          <a:p>
            <a:pPr marL="360000" lvl="1" indent="0">
              <a:spcBef>
                <a:spcPts val="300"/>
              </a:spcBef>
              <a:buNone/>
            </a:pPr>
            <a:r>
              <a:rPr lang="da-DK" sz="2000" dirty="0">
                <a:latin typeface="Courier New" panose="02070309020205020404" pitchFamily="49" charset="0"/>
                <a:cs typeface="Courier New" panose="02070309020205020404" pitchFamily="49" charset="0"/>
              </a:rPr>
              <a:t>set </a:t>
            </a:r>
            <a:r>
              <a:rPr lang="da-DK" sz="2000" dirty="0" err="1">
                <a:latin typeface="Courier New" panose="02070309020205020404" pitchFamily="49" charset="0"/>
                <a:cs typeface="Courier New" panose="02070309020205020404" pitchFamily="49" charset="0"/>
              </a:rPr>
              <a:t>xlabel</a:t>
            </a:r>
            <a:r>
              <a:rPr lang="da-DK" sz="2000" dirty="0">
                <a:latin typeface="Courier New" panose="02070309020205020404" pitchFamily="49" charset="0"/>
                <a:cs typeface="Courier New" panose="02070309020205020404" pitchFamily="49" charset="0"/>
              </a:rPr>
              <a:t> "x [pc]", set </a:t>
            </a:r>
            <a:r>
              <a:rPr lang="da-DK" sz="2000" dirty="0" err="1">
                <a:latin typeface="Courier New" panose="02070309020205020404" pitchFamily="49" charset="0"/>
                <a:cs typeface="Courier New" panose="02070309020205020404" pitchFamily="49" charset="0"/>
              </a:rPr>
              <a:t>ylabel</a:t>
            </a:r>
            <a:r>
              <a:rPr lang="da-DK" sz="2000" dirty="0">
                <a:latin typeface="Courier New" panose="02070309020205020404" pitchFamily="49" charset="0"/>
                <a:cs typeface="Courier New" panose="02070309020205020404" pitchFamily="49" charset="0"/>
              </a:rPr>
              <a:t> "y [pc]"</a:t>
            </a:r>
          </a:p>
          <a:p>
            <a:pPr>
              <a:spcBef>
                <a:spcPts val="300"/>
              </a:spcBef>
            </a:pPr>
            <a:r>
              <a:rPr lang="en-US" sz="2000" dirty="0"/>
              <a:t>change the number format</a:t>
            </a:r>
          </a:p>
          <a:p>
            <a:pPr marL="360000" lvl="1" indent="0">
              <a:spcBef>
                <a:spcPts val="300"/>
              </a:spcBef>
              <a:buNone/>
            </a:pPr>
            <a:r>
              <a:rPr lang="en-US" sz="2000" dirty="0">
                <a:latin typeface="Courier New" panose="02070309020205020404" pitchFamily="49" charset="0"/>
                <a:cs typeface="Courier New" panose="02070309020205020404" pitchFamily="49" charset="0"/>
              </a:rPr>
              <a:t>set format x "%10.3f"</a:t>
            </a:r>
          </a:p>
          <a:p>
            <a:pPr>
              <a:spcBef>
                <a:spcPts val="300"/>
              </a:spcBef>
            </a:pPr>
            <a:r>
              <a:rPr lang="en-US" sz="2000" dirty="0"/>
              <a:t>plot an arrow</a:t>
            </a:r>
          </a:p>
          <a:p>
            <a:pPr marL="360000" lvl="1" indent="0">
              <a:spcBef>
                <a:spcPts val="300"/>
              </a:spcBef>
              <a:buNone/>
            </a:pPr>
            <a:r>
              <a:rPr lang="en-US" sz="2000" dirty="0">
                <a:latin typeface="Courier New" panose="02070309020205020404" pitchFamily="49" charset="0"/>
                <a:cs typeface="Courier New" panose="02070309020205020404" pitchFamily="49" charset="0"/>
              </a:rPr>
              <a:t>set arrow from 0.5,0 to 0.5,1</a:t>
            </a:r>
          </a:p>
          <a:p>
            <a:pPr>
              <a:spcBef>
                <a:spcPts val="300"/>
              </a:spcBef>
            </a:pPr>
            <a:r>
              <a:rPr lang="en-US" sz="2000" dirty="0"/>
              <a:t>define a label</a:t>
            </a:r>
          </a:p>
          <a:p>
            <a:pPr marL="360000" lvl="1" indent="0">
              <a:spcBef>
                <a:spcPts val="300"/>
              </a:spcBef>
              <a:buNone/>
            </a:pPr>
            <a:r>
              <a:rPr lang="en-US" sz="2000" dirty="0">
                <a:latin typeface="Courier New" panose="02070309020205020404" pitchFamily="49" charset="0"/>
                <a:cs typeface="Courier New" panose="02070309020205020404" pitchFamily="49" charset="0"/>
              </a:rPr>
              <a:t>set label "rarefaction wave" at 0.5,0</a:t>
            </a:r>
          </a:p>
          <a:p>
            <a:pPr>
              <a:spcBef>
                <a:spcPts val="300"/>
              </a:spcBef>
            </a:pPr>
            <a:r>
              <a:rPr lang="en-US" sz="2000" dirty="0"/>
              <a:t>set border style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border </a:t>
            </a: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3</a:t>
            </a:r>
          </a:p>
        </p:txBody>
      </p:sp>
    </p:spTree>
    <p:extLst>
      <p:ext uri="{BB962C8B-B14F-4D97-AF65-F5344CB8AC3E}">
        <p14:creationId xmlns:p14="http://schemas.microsoft.com/office/powerpoint/2010/main" val="42073657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325563"/>
            <a:ext cx="10730218" cy="4873625"/>
          </a:xfrm>
        </p:spPr>
        <p:txBody>
          <a:bodyPr>
            <a:noAutofit/>
          </a:bodyPr>
          <a:lstStyle/>
          <a:p>
            <a:r>
              <a:rPr lang="en-US" sz="2200" dirty="0"/>
              <a:t>color, width and shape of lines/points</a:t>
            </a:r>
          </a:p>
          <a:p>
            <a:pPr marL="360000" lvl="1" indent="0">
              <a:buNone/>
            </a:pPr>
            <a:r>
              <a:rPr lang="en-US" sz="2200" dirty="0" err="1">
                <a:latin typeface="Courier New" panose="02070309020205020404" pitchFamily="49" charset="0"/>
                <a:cs typeface="Courier New" panose="02070309020205020404" pitchFamily="49" charset="0"/>
              </a:rPr>
              <a:t>linetype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lt</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pt</a:t>
            </a:r>
            <a:r>
              <a:rPr lang="en-US" sz="2200" dirty="0">
                <a:latin typeface="Courier New" panose="02070309020205020404" pitchFamily="49" charset="0"/>
                <a:cs typeface="Courier New" panose="02070309020205020404" pitchFamily="49" charset="0"/>
              </a:rPr>
              <a:t>,</a:t>
            </a:r>
          </a:p>
          <a:p>
            <a:pPr marL="360000" lvl="1" indent="0">
              <a:buNone/>
            </a:pPr>
            <a:r>
              <a:rPr lang="en-US" sz="2200" dirty="0">
                <a:latin typeface="Courier New" panose="02070309020205020404" pitchFamily="49" charset="0"/>
                <a:cs typeface="Courier New" panose="02070309020205020404" pitchFamily="49" charset="0"/>
              </a:rPr>
              <a:t>linewidth / </a:t>
            </a:r>
            <a:r>
              <a:rPr lang="en-US" sz="2200" dirty="0" err="1">
                <a:latin typeface="Courier New" panose="02070309020205020404" pitchFamily="49" charset="0"/>
                <a:cs typeface="Courier New" panose="02070309020205020404" pitchFamily="49" charset="0"/>
              </a:rPr>
              <a:t>lw</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pointsize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ps</a:t>
            </a:r>
            <a:endParaRPr lang="en-US" sz="2200" dirty="0">
              <a:latin typeface="Courier New" panose="02070309020205020404" pitchFamily="49" charset="0"/>
              <a:cs typeface="Courier New" panose="02070309020205020404" pitchFamily="49" charset="0"/>
            </a:endParaRPr>
          </a:p>
          <a:p>
            <a:r>
              <a:rPr lang="en-US" sz="2200" dirty="0" err="1"/>
              <a:t>logscale</a:t>
            </a:r>
            <a:endParaRPr lang="en-US" sz="2200" dirty="0"/>
          </a:p>
          <a:p>
            <a:pPr marL="360000" lvl="1" indent="0">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logscale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xy</a:t>
            </a:r>
            <a:r>
              <a:rPr lang="en-US" sz="2200" dirty="0">
                <a:latin typeface="Courier New" panose="02070309020205020404" pitchFamily="49" charset="0"/>
                <a:cs typeface="Courier New" panose="02070309020205020404" pitchFamily="49" charset="0"/>
              </a:rPr>
              <a:t>],</a:t>
            </a:r>
          </a:p>
          <a:p>
            <a:r>
              <a:rPr lang="en-US" sz="2200" dirty="0"/>
              <a:t>select zoom</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xrange</a:t>
            </a:r>
            <a:r>
              <a:rPr lang="en-US" sz="2200" dirty="0">
                <a:latin typeface="Courier New" panose="02070309020205020404" pitchFamily="49" charset="0"/>
                <a:cs typeface="Courier New" panose="02070309020205020404" pitchFamily="49" charset="0"/>
              </a:rPr>
              <a:t> [0:10] ... manually selected range of x-axis,</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yrange</a:t>
            </a:r>
            <a:r>
              <a:rPr lang="en-US" sz="2200" dirty="0">
                <a:latin typeface="Courier New" panose="02070309020205020404" pitchFamily="49" charset="0"/>
                <a:cs typeface="Courier New" panose="02070309020205020404" pitchFamily="49" charset="0"/>
              </a:rPr>
              <a:t> [*:*] ... select zoom of y-axis automatically,</a:t>
            </a:r>
          </a:p>
          <a:p>
            <a:pPr marL="360000" lvl="1" indent="-363">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autoscale</a:t>
            </a:r>
            <a:r>
              <a:rPr lang="en-US" sz="2200" dirty="0">
                <a:latin typeface="Courier New" panose="02070309020205020404" pitchFamily="49" charset="0"/>
                <a:cs typeface="Courier New" panose="02070309020205020404" pitchFamily="49" charset="0"/>
              </a:rPr>
              <a:t> ... select zoom of any axis automatically</a:t>
            </a:r>
          </a:p>
        </p:txBody>
      </p:sp>
    </p:spTree>
    <p:extLst>
      <p:ext uri="{BB962C8B-B14F-4D97-AF65-F5344CB8AC3E}">
        <p14:creationId xmlns:p14="http://schemas.microsoft.com/office/powerpoint/2010/main" val="2821426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982909" y="1449199"/>
            <a:ext cx="10610675" cy="4873625"/>
          </a:xfrm>
        </p:spPr>
        <p:txBody>
          <a:bodyPr>
            <a:noAutofit/>
          </a:bodyPr>
          <a:lstStyle/>
          <a:p>
            <a:r>
              <a:rPr lang="en-US" altLang="en-US" sz="2200" dirty="0"/>
              <a:t>Show command gives current settings</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show </a:t>
            </a:r>
            <a:r>
              <a:rPr lang="en-US" altLang="en-US" sz="2200" dirty="0" err="1">
                <a:latin typeface="Courier New" panose="02070309020205020404" pitchFamily="49" charset="0"/>
                <a:cs typeface="Courier New" panose="02070309020205020404" pitchFamily="49" charset="0"/>
              </a:rPr>
              <a:t>xlabel</a:t>
            </a:r>
            <a:endParaRPr lang="en-US" altLang="en-US" sz="2200" dirty="0">
              <a:latin typeface="Courier New" panose="02070309020205020404" pitchFamily="49" charset="0"/>
              <a:cs typeface="Courier New" panose="02070309020205020404" pitchFamily="49" charset="0"/>
            </a:endParaRPr>
          </a:p>
          <a:p>
            <a:r>
              <a:rPr lang="en-US" altLang="en-US" sz="2200" dirty="0"/>
              <a:t>Reset recalls default settings</a:t>
            </a:r>
          </a:p>
          <a:p>
            <a:r>
              <a:rPr lang="en-US" altLang="en-US" sz="2200" dirty="0"/>
              <a:t>Save records current settings and plot statement</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save ‘/home/mag/test.gp’</a:t>
            </a:r>
          </a:p>
          <a:p>
            <a:r>
              <a:rPr lang="en-US" altLang="en-US" sz="2200" dirty="0"/>
              <a:t>Load executes settings from a file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load ‘/home/mag/test.gp’</a:t>
            </a:r>
          </a:p>
          <a:p>
            <a:r>
              <a:rPr lang="en-US" altLang="en-US" sz="2200" dirty="0"/>
              <a:t>Help is extremely useful in determining set syntax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help set</a:t>
            </a:r>
          </a:p>
        </p:txBody>
      </p:sp>
    </p:spTree>
    <p:extLst>
      <p:ext uri="{BB962C8B-B14F-4D97-AF65-F5344CB8AC3E}">
        <p14:creationId xmlns:p14="http://schemas.microsoft.com/office/powerpoint/2010/main" val="38853392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4435" y="0"/>
            <a:ext cx="10515600" cy="1325563"/>
          </a:xfrm>
        </p:spPr>
        <p:txBody>
          <a:bodyPr/>
          <a:lstStyle/>
          <a:p>
            <a:pPr>
              <a:defRPr/>
            </a:pPr>
            <a:r>
              <a:rPr lang="en-US" dirty="0" err="1"/>
              <a:t>Gnuplot</a:t>
            </a:r>
            <a:r>
              <a:rPr lang="en-US" dirty="0"/>
              <a:t> - </a:t>
            </a:r>
            <a:r>
              <a:rPr lang="en-US" dirty="0" err="1"/>
              <a:t>multiplot</a:t>
            </a:r>
            <a:endParaRPr lang="en-US" dirty="0"/>
          </a:p>
        </p:txBody>
      </p:sp>
      <p:sp>
        <p:nvSpPr>
          <p:cNvPr id="58371" name="Content Placeholder 2"/>
          <p:cNvSpPr>
            <a:spLocks noGrp="1"/>
          </p:cNvSpPr>
          <p:nvPr>
            <p:ph sz="quarter" idx="1"/>
          </p:nvPr>
        </p:nvSpPr>
        <p:spPr>
          <a:xfrm>
            <a:off x="774435" y="1137790"/>
            <a:ext cx="8075240" cy="4873625"/>
          </a:xfrm>
        </p:spPr>
        <p:txBody>
          <a:bodyPr>
            <a:noAutofit/>
          </a:bodyPr>
          <a:lstStyle/>
          <a:p>
            <a:pPr>
              <a:spcBef>
                <a:spcPts val="0"/>
              </a:spcBef>
            </a:pPr>
            <a:r>
              <a:rPr lang="en-US" sz="2200" dirty="0"/>
              <a:t>stack several plot commands</a:t>
            </a:r>
          </a:p>
          <a:p>
            <a:pPr marL="359637" lvl="1" indent="0">
              <a:spcBef>
                <a:spcPts val="0"/>
              </a:spcBef>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a:spcBef>
                <a:spcPts val="0"/>
              </a:spcBef>
            </a:pPr>
            <a:r>
              <a:rPr lang="en-US" sz="2200" dirty="0"/>
              <a:t>scale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size</a:t>
            </a:r>
          </a:p>
          <a:p>
            <a:pPr>
              <a:spcBef>
                <a:spcPts val="0"/>
              </a:spcBef>
            </a:pPr>
            <a:r>
              <a:rPr lang="en-US" sz="2200" dirty="0"/>
              <a:t>place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origin</a:t>
            </a:r>
          </a:p>
          <a:p>
            <a:pPr>
              <a:spcBef>
                <a:spcPts val="0"/>
              </a:spcBef>
            </a:pPr>
            <a:r>
              <a:rPr lang="en-US" sz="2200" dirty="0"/>
              <a:t>leave </a:t>
            </a:r>
            <a:r>
              <a:rPr lang="en-US" sz="2200" dirty="0" err="1"/>
              <a:t>multiplot</a:t>
            </a:r>
            <a:r>
              <a:rPr lang="en-US" sz="2200" dirty="0"/>
              <a:t> mode</a:t>
            </a:r>
          </a:p>
          <a:p>
            <a:pPr marL="360000" lvl="1" indent="0">
              <a:spcBef>
                <a:spcPts val="0"/>
              </a:spcBef>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marL="360000" lvl="1" indent="0">
              <a:spcBef>
                <a:spcPts val="0"/>
              </a:spcBef>
              <a:buNone/>
            </a:pPr>
            <a:endParaRPr lang="en-US" sz="22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3936896" y="2721055"/>
            <a:ext cx="4569447" cy="3430644"/>
          </a:xfrm>
          <a:prstGeom prst="rect">
            <a:avLst/>
          </a:prstGeom>
        </p:spPr>
      </p:pic>
      <p:sp>
        <p:nvSpPr>
          <p:cNvPr id="4" name="TextBox 3"/>
          <p:cNvSpPr txBox="1"/>
          <p:nvPr/>
        </p:nvSpPr>
        <p:spPr>
          <a:xfrm>
            <a:off x="8378801" y="997506"/>
            <a:ext cx="3625993" cy="3447098"/>
          </a:xfrm>
          <a:prstGeom prst="rect">
            <a:avLst/>
          </a:prstGeom>
          <a:noFill/>
        </p:spPr>
        <p:txBody>
          <a:bodyPr wrap="none" rtlCol="0">
            <a:spAutoFit/>
          </a:bodyPr>
          <a:lstStyle/>
          <a:p>
            <a:pPr marL="360000" lvl="1"/>
            <a:r>
              <a:rPr lang="en-US" sz="2000" dirty="0">
                <a:latin typeface="Courier New" panose="02070309020205020404" pitchFamily="49" charset="0"/>
                <a:cs typeface="Courier New" panose="02070309020205020404" pitchFamily="49" charset="0"/>
              </a:rPr>
              <a:t>set </a:t>
            </a:r>
            <a:r>
              <a:rPr lang="en-US" sz="2000" dirty="0" err="1">
                <a:latin typeface="Courier New" panose="02070309020205020404" pitchFamily="49" charset="0"/>
                <a:cs typeface="Courier New" panose="02070309020205020404" pitchFamily="49" charset="0"/>
              </a:rPr>
              <a:t>multiplot</a:t>
            </a:r>
            <a:endParaRPr lang="en-US" sz="2000" dirty="0">
              <a:latin typeface="Courier New" panose="02070309020205020404" pitchFamily="49" charset="0"/>
              <a:cs typeface="Courier New" panose="02070309020205020404" pitchFamily="49" charset="0"/>
            </a:endParaRPr>
          </a:p>
          <a:p>
            <a:pPr marL="360000" lvl="1"/>
            <a:r>
              <a:rPr lang="en-US" sz="2000" dirty="0">
                <a:latin typeface="Courier New" panose="02070309020205020404" pitchFamily="49" charset="0"/>
                <a:cs typeface="Courier New" panose="02070309020205020404" pitchFamily="49" charset="0"/>
              </a:rPr>
              <a:t>set origin 0 ,0</a:t>
            </a:r>
          </a:p>
          <a:p>
            <a:pPr marL="360000" lvl="1"/>
            <a:r>
              <a:rPr lang="en-US" sz="2000" dirty="0">
                <a:latin typeface="Courier New" panose="02070309020205020404" pitchFamily="49" charset="0"/>
                <a:cs typeface="Courier New" panose="02070309020205020404" pitchFamily="49" charset="0"/>
              </a:rPr>
              <a:t>set size 0.5 ,0.5</a:t>
            </a:r>
          </a:p>
          <a:p>
            <a:pPr marL="360000" lvl="1"/>
            <a:r>
              <a:rPr lang="en-US" sz="2000" dirty="0">
                <a:latin typeface="Courier New" panose="02070309020205020404" pitchFamily="49" charset="0"/>
                <a:cs typeface="Courier New" panose="02070309020205020404" pitchFamily="49" charset="0"/>
              </a:rPr>
              <a:t>plot x*x*x t 'x^3'</a:t>
            </a:r>
          </a:p>
          <a:p>
            <a:pPr marL="360000" lvl="1"/>
            <a:r>
              <a:rPr lang="en-US" sz="2000" dirty="0">
                <a:latin typeface="Courier New" panose="02070309020205020404" pitchFamily="49" charset="0"/>
                <a:cs typeface="Courier New" panose="02070309020205020404" pitchFamily="49" charset="0"/>
              </a:rPr>
              <a:t>set origin 0 ,0.5</a:t>
            </a:r>
          </a:p>
          <a:p>
            <a:pPr marL="360000" lvl="1"/>
            <a:r>
              <a:rPr lang="en-US" sz="2000" dirty="0">
                <a:latin typeface="Courier New" panose="02070309020205020404" pitchFamily="49" charset="0"/>
                <a:cs typeface="Courier New" panose="02070309020205020404" pitchFamily="49" charset="0"/>
              </a:rPr>
              <a:t>plot x t 'x'</a:t>
            </a:r>
          </a:p>
          <a:p>
            <a:pPr marL="360000" lvl="1"/>
            <a:r>
              <a:rPr lang="en-US" sz="2000" dirty="0">
                <a:latin typeface="Courier New" panose="02070309020205020404" pitchFamily="49" charset="0"/>
                <a:cs typeface="Courier New" panose="02070309020205020404" pitchFamily="49" charset="0"/>
              </a:rPr>
              <a:t>set origin 0.5 ,0.5</a:t>
            </a:r>
          </a:p>
          <a:p>
            <a:pPr marL="360000" lvl="1"/>
            <a:r>
              <a:rPr lang="en-US" sz="2000" dirty="0">
                <a:latin typeface="Courier New" panose="02070309020205020404" pitchFamily="49" charset="0"/>
                <a:cs typeface="Courier New" panose="02070309020205020404" pitchFamily="49" charset="0"/>
              </a:rPr>
              <a:t>plot x*x t 'x^2'</a:t>
            </a:r>
          </a:p>
          <a:p>
            <a:pPr marL="360000" lvl="1"/>
            <a:r>
              <a:rPr lang="en-US" sz="2000" dirty="0">
                <a:latin typeface="Courier New" panose="02070309020205020404" pitchFamily="49" charset="0"/>
                <a:cs typeface="Courier New" panose="02070309020205020404" pitchFamily="49" charset="0"/>
              </a:rPr>
              <a:t>set origin 0.5 ,0</a:t>
            </a:r>
          </a:p>
          <a:p>
            <a:pPr marL="360000" lvl="1"/>
            <a:r>
              <a:rPr lang="en-US" sz="2000" dirty="0">
                <a:latin typeface="Courier New" panose="02070309020205020404" pitchFamily="49" charset="0"/>
                <a:cs typeface="Courier New" panose="02070309020205020404" pitchFamily="49" charset="0"/>
              </a:rPr>
              <a:t>plot x*x*x*x t 'x^4'</a:t>
            </a:r>
          </a:p>
          <a:p>
            <a:endParaRPr lang="en-US" dirty="0"/>
          </a:p>
        </p:txBody>
      </p:sp>
    </p:spTree>
    <p:extLst>
      <p:ext uri="{BB962C8B-B14F-4D97-AF65-F5344CB8AC3E}">
        <p14:creationId xmlns:p14="http://schemas.microsoft.com/office/powerpoint/2010/main" val="27418568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5" y="1266840"/>
            <a:ext cx="8075240" cy="4700709"/>
          </a:xfrm>
        </p:spPr>
        <p:txBody>
          <a:bodyPr>
            <a:noAutofit/>
          </a:bodyPr>
          <a:lstStyle/>
          <a:p>
            <a:pPr marL="0" indent="0">
              <a:buNone/>
            </a:pPr>
            <a:r>
              <a:rPr lang="en-US" sz="2600" dirty="0">
                <a:latin typeface="Courier New" panose="02070309020205020404" pitchFamily="49" charset="0"/>
                <a:cs typeface="Courier New" panose="02070309020205020404" pitchFamily="49" charset="0"/>
              </a:rPr>
              <a:t>set </a:t>
            </a:r>
            <a:r>
              <a:rPr lang="en-US" sz="2600" dirty="0" err="1">
                <a:latin typeface="Courier New" panose="02070309020205020404" pitchFamily="49" charset="0"/>
                <a:cs typeface="Courier New" panose="02070309020205020404" pitchFamily="49" charset="0"/>
              </a:rPr>
              <a:t>ytics</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nomirror</a:t>
            </a:r>
            <a:endParaRPr lang="en-US" sz="2600" dirty="0">
              <a:latin typeface="Courier New" panose="02070309020205020404" pitchFamily="49" charset="0"/>
              <a:cs typeface="Courier New" panose="02070309020205020404" pitchFamily="49" charset="0"/>
            </a:endParaRPr>
          </a:p>
          <a:p>
            <a:pPr marL="0" indent="0">
              <a:buNone/>
            </a:pPr>
            <a:r>
              <a:rPr lang="en-US" sz="2600" dirty="0">
                <a:latin typeface="Courier New" panose="02070309020205020404" pitchFamily="49" charset="0"/>
                <a:cs typeface="Courier New" panose="02070309020205020404" pitchFamily="49" charset="0"/>
              </a:rPr>
              <a:t>set y2tics 0, 10</a:t>
            </a:r>
          </a:p>
          <a:p>
            <a:pPr marL="0" indent="0">
              <a:buNone/>
            </a:pPr>
            <a:r>
              <a:rPr lang="en-US" sz="2600" dirty="0">
                <a:latin typeface="Courier New" panose="02070309020205020404" pitchFamily="49" charset="0"/>
                <a:cs typeface="Courier New" panose="02070309020205020404" pitchFamily="49" charset="0"/>
              </a:rPr>
              <a:t>set key top center</a:t>
            </a:r>
          </a:p>
          <a:p>
            <a:pPr marL="0" indent="0">
              <a:buNone/>
            </a:pPr>
            <a:r>
              <a:rPr lang="es-ES" sz="2600" dirty="0" err="1">
                <a:latin typeface="Courier New" panose="02070309020205020404" pitchFamily="49" charset="0"/>
                <a:cs typeface="Courier New" panose="02070309020205020404" pitchFamily="49" charset="0"/>
              </a:rPr>
              <a:t>plot</a:t>
            </a:r>
            <a:r>
              <a:rPr lang="es-ES" sz="2600" dirty="0">
                <a:latin typeface="Courier New" panose="02070309020205020404" pitchFamily="49" charset="0"/>
                <a:cs typeface="Courier New" panose="02070309020205020404" pitchFamily="49" charset="0"/>
              </a:rPr>
              <a:t> x axis x1y1, x*x axis x1y2</a:t>
            </a:r>
            <a:endParaRPr lang="en-US" sz="26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143908" y="1325563"/>
            <a:ext cx="4929733" cy="3800962"/>
          </a:xfrm>
          <a:prstGeom prst="rect">
            <a:avLst/>
          </a:prstGeom>
        </p:spPr>
      </p:pic>
      <p:sp>
        <p:nvSpPr>
          <p:cNvPr id="2" name="Title 1">
            <a:extLst>
              <a:ext uri="{FF2B5EF4-FFF2-40B4-BE49-F238E27FC236}">
                <a16:creationId xmlns:a16="http://schemas.microsoft.com/office/drawing/2014/main" id="{3F41C470-CB57-4A26-D491-76B8BDC4384B}"/>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multiple graphs - y1 and y2 axis</a:t>
            </a:r>
          </a:p>
        </p:txBody>
      </p:sp>
    </p:spTree>
    <p:extLst>
      <p:ext uri="{BB962C8B-B14F-4D97-AF65-F5344CB8AC3E}">
        <p14:creationId xmlns:p14="http://schemas.microsoft.com/office/powerpoint/2010/main" val="399980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139700" y="1253331"/>
            <a:ext cx="10515600" cy="4351338"/>
          </a:xfrm>
        </p:spPr>
        <p:txBody>
          <a:bodyPr/>
          <a:lstStyle/>
          <a:p>
            <a:pPr marL="0" indent="0">
              <a:buNone/>
            </a:pPr>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marL="457200" lvl="1" indent="0">
              <a:buNone/>
            </a:pPr>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marL="457200" lvl="1" indent="0">
              <a:buNone/>
            </a:pPr>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marL="914400" lvl="2" indent="0">
              <a:buNone/>
            </a:pPr>
            <a:r>
              <a:rPr lang="en-US" altLang="en-US" sz="1600" dirty="0">
                <a:latin typeface="+mj-lt"/>
                <a:cs typeface="Courier New" panose="02070309020205020404" pitchFamily="49" charset="0"/>
              </a:rPr>
              <a:t>\n new line</a:t>
            </a:r>
          </a:p>
          <a:p>
            <a:pPr marL="914400" lvl="2" indent="0">
              <a:buNone/>
            </a:pPr>
            <a:r>
              <a:rPr lang="en-US" altLang="en-US" sz="1600" dirty="0">
                <a:latin typeface="+mj-lt"/>
                <a:cs typeface="Courier New" panose="02070309020205020404" pitchFamily="49" charset="0"/>
              </a:rPr>
              <a:t>\r carriage return</a:t>
            </a:r>
          </a:p>
          <a:p>
            <a:pPr marL="914400" lvl="2" indent="0">
              <a:buNone/>
            </a:pPr>
            <a:r>
              <a:rPr lang="en-US" altLang="en-US" sz="1600" dirty="0">
                <a:latin typeface="+mj-lt"/>
                <a:cs typeface="Courier New" panose="02070309020205020404" pitchFamily="49" charset="0"/>
              </a:rPr>
              <a:t>\t horizontal tab</a:t>
            </a:r>
          </a:p>
          <a:p>
            <a:pPr marL="914400" lvl="2" indent="0">
              <a:buNone/>
            </a:pPr>
            <a:r>
              <a:rPr lang="en-US" altLang="en-US" sz="1600" dirty="0">
                <a:latin typeface="+mj-lt"/>
                <a:cs typeface="Courier New" panose="02070309020205020404" pitchFamily="49" charset="0"/>
              </a:rPr>
              <a:t>\v vertical tab</a:t>
            </a:r>
          </a:p>
          <a:p>
            <a:pPr marL="914400" lvl="2" indent="0">
              <a:buNone/>
            </a:pPr>
            <a:endParaRPr lang="en-US" altLang="en-US" sz="1600" dirty="0">
              <a:latin typeface="+mj-lt"/>
              <a:cs typeface="Courier New" panose="02070309020205020404" pitchFamily="49" charset="0"/>
            </a:endParaRPr>
          </a:p>
          <a:p>
            <a:pPr marL="0" indent="0">
              <a:buNone/>
            </a:pPr>
            <a:endParaRPr lang="en-US" altLang="en-US" sz="2000" dirty="0">
              <a:latin typeface="+mj-lt"/>
            </a:endParaRPr>
          </a:p>
          <a:p>
            <a:pPr marL="0" indent="0">
              <a:buNone/>
            </a:pPr>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674025" y="2406894"/>
            <a:ext cx="8526083" cy="4667006"/>
          </a:xfrm>
          <a:prstGeom prst="rect">
            <a:avLst/>
          </a:prstGeom>
        </p:spPr>
      </p:pic>
      <p:sp>
        <p:nvSpPr>
          <p:cNvPr id="3" name="Rectangle 2">
            <a:extLst>
              <a:ext uri="{FF2B5EF4-FFF2-40B4-BE49-F238E27FC236}">
                <a16:creationId xmlns:a16="http://schemas.microsoft.com/office/drawing/2014/main" id="{A03B001F-D778-4E09-D6DC-B66F958D1D5D}"/>
              </a:ext>
            </a:extLst>
          </p:cNvPr>
          <p:cNvSpPr/>
          <p:nvPr/>
        </p:nvSpPr>
        <p:spPr>
          <a:xfrm>
            <a:off x="3136900" y="241959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C3ED54A9-01FE-7210-31CA-45A634D8B373}"/>
              </a:ext>
            </a:extLst>
          </p:cNvPr>
          <p:cNvSpPr/>
          <p:nvPr/>
        </p:nvSpPr>
        <p:spPr>
          <a:xfrm>
            <a:off x="3136900" y="316004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8F4E37B-4F68-333E-B26A-4BA9134955B8}"/>
              </a:ext>
            </a:extLst>
          </p:cNvPr>
          <p:cNvSpPr/>
          <p:nvPr/>
        </p:nvSpPr>
        <p:spPr>
          <a:xfrm>
            <a:off x="3136900" y="388195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A0EC3FF9-819D-AB2A-635D-2E93B6E9251F}"/>
              </a:ext>
            </a:extLst>
          </p:cNvPr>
          <p:cNvSpPr/>
          <p:nvPr/>
        </p:nvSpPr>
        <p:spPr>
          <a:xfrm>
            <a:off x="3136900" y="4395116"/>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63B24952-98E1-4881-EBB7-9629E75ECFDE}"/>
              </a:ext>
            </a:extLst>
          </p:cNvPr>
          <p:cNvSpPr/>
          <p:nvPr/>
        </p:nvSpPr>
        <p:spPr>
          <a:xfrm>
            <a:off x="3136900" y="509743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866DAD66-3530-BB8A-DA4D-4FEDECF60FA8}"/>
              </a:ext>
            </a:extLst>
          </p:cNvPr>
          <p:cNvSpPr/>
          <p:nvPr/>
        </p:nvSpPr>
        <p:spPr>
          <a:xfrm>
            <a:off x="3136900" y="5822492"/>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2577DC1-32CD-D448-9863-F478F57F4487}"/>
              </a:ext>
            </a:extLst>
          </p:cNvPr>
          <p:cNvSpPr/>
          <p:nvPr/>
        </p:nvSpPr>
        <p:spPr>
          <a:xfrm>
            <a:off x="3136900" y="651534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6C307E67-4876-DCAF-F492-732A66B96C9D}"/>
              </a:ext>
            </a:extLst>
          </p:cNvPr>
          <p:cNvSpPr/>
          <p:nvPr/>
        </p:nvSpPr>
        <p:spPr>
          <a:xfrm>
            <a:off x="4657755" y="263005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776867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4" y="1325563"/>
            <a:ext cx="11163100" cy="4700709"/>
          </a:xfrm>
        </p:spPr>
        <p:txBody>
          <a:bodyPr>
            <a:noAutofit/>
          </a:bodyPr>
          <a:lstStyle/>
          <a:p>
            <a:r>
              <a:rPr lang="en-US" sz="2400" dirty="0"/>
              <a:t>If you use </a:t>
            </a:r>
            <a:r>
              <a:rPr lang="en-US" sz="2400" dirty="0" err="1"/>
              <a:t>gnuplot</a:t>
            </a:r>
            <a:r>
              <a:rPr lang="en-US" sz="2400" dirty="0"/>
              <a:t> 4.6 you can use a do loop:</a:t>
            </a:r>
          </a:p>
          <a:p>
            <a:pPr marL="0" indent="0">
              <a:buNone/>
            </a:pPr>
            <a:r>
              <a:rPr lang="en-US" sz="2400" dirty="0"/>
              <a:t>     If you want to store the snapshots use:</a:t>
            </a:r>
          </a:p>
          <a:p>
            <a:pPr marL="0" indent="0">
              <a:buNone/>
            </a:pPr>
            <a:endParaRPr lang="en-US" sz="2400" dirty="0"/>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filename(n) = </a:t>
            </a:r>
            <a:r>
              <a:rPr lang="en-US" altLang="en-US" dirty="0" err="1">
                <a:latin typeface="Courier New" panose="02070309020205020404" pitchFamily="49" charset="0"/>
                <a:cs typeface="Courier New" panose="02070309020205020404" pitchFamily="49" charset="0"/>
              </a:rPr>
              <a:t>sprintf</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file_%d</a:t>
            </a:r>
            <a:r>
              <a:rPr lang="en-US" altLang="en-US" dirty="0">
                <a:latin typeface="Courier New" panose="02070309020205020404" pitchFamily="49" charset="0"/>
                <a:cs typeface="Courier New" panose="02070309020205020404" pitchFamily="49" charset="0"/>
              </a:rPr>
              <a:t>", n)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plot for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=1:10] filename(</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using 1:2 with lines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r>
              <a:rPr lang="en-US" sz="2400" dirty="0"/>
              <a:t>In earlier versions you have to place your code in two files and to use “reread”:</a:t>
            </a:r>
          </a:p>
          <a:p>
            <a:endParaRPr lang="en-US" sz="2400" dirty="0"/>
          </a:p>
          <a:p>
            <a:pPr marL="360000" lvl="1" indent="0">
              <a:buNone/>
            </a:pPr>
            <a:r>
              <a:rPr lang="en-US" dirty="0"/>
              <a:t>File 1: </a:t>
            </a:r>
            <a:r>
              <a:rPr lang="en-US" dirty="0">
                <a:latin typeface="Courier New" panose="02070309020205020404" pitchFamily="49" charset="0"/>
                <a:cs typeface="Courier New" panose="02070309020205020404" pitchFamily="49" charset="0"/>
              </a:rPr>
              <a:t>t=0; </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=18;load "file2.gnuplot"</a:t>
            </a:r>
          </a:p>
          <a:p>
            <a:pPr marL="359637" lvl="1" indent="0">
              <a:buNone/>
            </a:pPr>
            <a:r>
              <a:rPr lang="en-US" dirty="0"/>
              <a:t>File 2: </a:t>
            </a:r>
            <a:r>
              <a:rPr lang="en-US" dirty="0">
                <a:latin typeface="Courier New" panose="02070309020205020404" pitchFamily="49" charset="0"/>
                <a:cs typeface="Courier New" panose="02070309020205020404" pitchFamily="49" charset="0"/>
              </a:rPr>
              <a:t>t=t+1;outfile = </a:t>
            </a:r>
            <a:r>
              <a:rPr lang="en-US" dirty="0" err="1">
                <a:latin typeface="Courier New" panose="02070309020205020404" pitchFamily="49" charset="0"/>
                <a:cs typeface="Courier New" panose="02070309020205020404" pitchFamily="49" charset="0"/>
              </a:rPr>
              <a:t>sprintf</a:t>
            </a:r>
            <a:r>
              <a:rPr lang="en-US" dirty="0">
                <a:latin typeface="Courier New" panose="02070309020205020404" pitchFamily="49" charset="0"/>
                <a:cs typeface="Courier New" panose="02070309020205020404" pitchFamily="49" charset="0"/>
              </a:rPr>
              <a:t>(’view%03.0f.png’,t);</a:t>
            </a:r>
          </a:p>
          <a:p>
            <a:pPr marL="359637" lvl="1" indent="0">
              <a:buNone/>
            </a:pPr>
            <a:r>
              <a:rPr lang="en-US" dirty="0">
                <a:latin typeface="Courier New" panose="02070309020205020404" pitchFamily="49" charset="0"/>
                <a:cs typeface="Courier New" panose="02070309020205020404" pitchFamily="49" charset="0"/>
              </a:rPr>
              <a:t>set view t*5,30,1,1;set output </a:t>
            </a:r>
            <a:r>
              <a:rPr lang="en-US" dirty="0" err="1">
                <a:latin typeface="Courier New" panose="02070309020205020404" pitchFamily="49" charset="0"/>
                <a:cs typeface="Courier New" panose="02070309020205020404" pitchFamily="49" charset="0"/>
              </a:rPr>
              <a:t>outfile</a:t>
            </a:r>
            <a:r>
              <a:rPr lang="en-US" dirty="0">
                <a:latin typeface="Courier New" panose="02070309020205020404" pitchFamily="49" charset="0"/>
                <a:cs typeface="Courier New" panose="02070309020205020404" pitchFamily="49" charset="0"/>
              </a:rPr>
              <a:t>; plot data.txt; if(t&lt;</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 reread;</a:t>
            </a:r>
          </a:p>
        </p:txBody>
      </p:sp>
      <p:sp>
        <p:nvSpPr>
          <p:cNvPr id="3" name="Title 1">
            <a:extLst>
              <a:ext uri="{FF2B5EF4-FFF2-40B4-BE49-F238E27FC236}">
                <a16:creationId xmlns:a16="http://schemas.microsoft.com/office/drawing/2014/main" id="{33C43257-D459-06AD-14ED-4320E2FB940C}"/>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animations</a:t>
            </a:r>
          </a:p>
        </p:txBody>
      </p:sp>
    </p:spTree>
    <p:extLst>
      <p:ext uri="{BB962C8B-B14F-4D97-AF65-F5344CB8AC3E}">
        <p14:creationId xmlns:p14="http://schemas.microsoft.com/office/powerpoint/2010/main" val="36895754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normAutofit/>
          </a:bodyPr>
          <a:lstStyle/>
          <a:p>
            <a:pPr>
              <a:defRPr/>
            </a:pPr>
            <a:r>
              <a:rPr lang="en-US" dirty="0" err="1"/>
              <a:t>Gnuplot</a:t>
            </a:r>
            <a:r>
              <a:rPr lang="en-US" dirty="0"/>
              <a:t> - Fitting data</a:t>
            </a:r>
          </a:p>
        </p:txBody>
      </p:sp>
      <p:sp>
        <p:nvSpPr>
          <p:cNvPr id="58371" name="Content Placeholder 2"/>
          <p:cNvSpPr>
            <a:spLocks noGrp="1"/>
          </p:cNvSpPr>
          <p:nvPr>
            <p:ph sz="quarter" idx="1"/>
          </p:nvPr>
        </p:nvSpPr>
        <p:spPr>
          <a:xfrm>
            <a:off x="838199" y="1260372"/>
            <a:ext cx="11191613" cy="4700709"/>
          </a:xfrm>
        </p:spPr>
        <p:txBody>
          <a:bodyPr>
            <a:noAutofit/>
          </a:bodyPr>
          <a:lstStyle/>
          <a:p>
            <a:r>
              <a:rPr lang="en-US" sz="2000" dirty="0">
                <a:latin typeface="+mj-lt"/>
                <a:cs typeface="Courier New" panose="02070309020205020404" pitchFamily="49" charset="0"/>
              </a:rPr>
              <a:t>Define the power law</a:t>
            </a:r>
          </a:p>
          <a:p>
            <a:pPr marL="360000" lvl="1" indent="0">
              <a:buNone/>
            </a:pPr>
            <a:r>
              <a:rPr lang="en-US" sz="2000" dirty="0">
                <a:latin typeface="Courier New" panose="02070309020205020404" pitchFamily="49" charset="0"/>
                <a:cs typeface="Courier New" panose="02070309020205020404" pitchFamily="49" charset="0"/>
              </a:rPr>
              <a:t>d(x)=</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(b*x)</a:t>
            </a:r>
          </a:p>
          <a:p>
            <a:r>
              <a:rPr lang="en-US" sz="2000" dirty="0">
                <a:latin typeface="+mj-lt"/>
                <a:cs typeface="Courier New" panose="02070309020205020404" pitchFamily="49" charset="0"/>
              </a:rPr>
              <a:t>Fit your data - </a:t>
            </a:r>
            <a:r>
              <a:rPr lang="en-US" sz="2000" dirty="0">
                <a:latin typeface="+mj-lt"/>
              </a:rPr>
              <a:t>- you might need to set initial values for </a:t>
            </a:r>
            <a:r>
              <a:rPr lang="en-US" sz="2000" dirty="0" err="1">
                <a:latin typeface="+mj-lt"/>
              </a:rPr>
              <a:t>a,b,c</a:t>
            </a:r>
            <a:endParaRPr lang="en-US" sz="2000" dirty="0">
              <a:latin typeface="+mj-lt"/>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fit d(x) 'cl1d_integrals.dat' u 1:5 via </a:t>
            </a:r>
            <a:r>
              <a:rPr lang="en-US" sz="2000" dirty="0" err="1">
                <a:latin typeface="Courier New" panose="02070309020205020404" pitchFamily="49" charset="0"/>
                <a:cs typeface="Courier New" panose="02070309020205020404" pitchFamily="49" charset="0"/>
              </a:rPr>
              <a:t>a,b,c</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print </a:t>
            </a:r>
            <a:r>
              <a:rPr lang="en-US" sz="2000" dirty="0" err="1">
                <a:latin typeface="Courier New" panose="02070309020205020404" pitchFamily="49" charset="0"/>
                <a:cs typeface="Courier New" panose="02070309020205020404" pitchFamily="49" charset="0"/>
              </a:rPr>
              <a:t>a,b</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plot [0:5000] </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(x*b) t '' w l ‘test1.dat' u 1:5 t '' w l </a:t>
            </a:r>
          </a:p>
          <a:p>
            <a:r>
              <a:rPr lang="en-US" sz="2000" dirty="0"/>
              <a:t>Drawing error bars</a:t>
            </a:r>
          </a:p>
          <a:p>
            <a:pPr marL="360000" lvl="1" indent="0">
              <a:buNone/>
            </a:pPr>
            <a:r>
              <a:rPr lang="pl-PL" sz="2000" dirty="0">
                <a:latin typeface="Courier New" panose="02070309020205020404" pitchFamily="49" charset="0"/>
                <a:cs typeface="Courier New" panose="02070309020205020404" pitchFamily="49" charset="0"/>
              </a:rPr>
              <a:t>plot ’data.txt’ u 0:1:2:3 w </a:t>
            </a:r>
            <a:r>
              <a:rPr lang="pl-PL" sz="2000" dirty="0" err="1">
                <a:latin typeface="Courier New" panose="02070309020205020404" pitchFamily="49" charset="0"/>
                <a:cs typeface="Courier New" panose="02070309020205020404" pitchFamily="49" charset="0"/>
              </a:rPr>
              <a:t>yerrorbars</a:t>
            </a:r>
            <a:endParaRPr lang="pl-PL" sz="2000" dirty="0">
              <a:latin typeface="Courier New" panose="02070309020205020404" pitchFamily="49" charset="0"/>
              <a:cs typeface="Courier New" panose="02070309020205020404" pitchFamily="49" charset="0"/>
            </a:endParaRPr>
          </a:p>
          <a:p>
            <a:pPr marL="360000" lvl="1" indent="0">
              <a:buNone/>
            </a:pPr>
            <a:r>
              <a:rPr lang="en-US" sz="2000" dirty="0"/>
              <a:t>Uses </a:t>
            </a:r>
            <a:r>
              <a:rPr lang="es-ES" sz="2000" dirty="0" err="1"/>
              <a:t>column</a:t>
            </a:r>
            <a:r>
              <a:rPr lang="es-ES" sz="2000" dirty="0"/>
              <a:t> 1 as y </a:t>
            </a:r>
            <a:r>
              <a:rPr lang="es-ES" sz="2000" dirty="0" err="1"/>
              <a:t>values</a:t>
            </a:r>
            <a:r>
              <a:rPr lang="es-ES" sz="2000" dirty="0"/>
              <a:t>,</a:t>
            </a:r>
            <a:r>
              <a:rPr lang="en-US" sz="2000" dirty="0"/>
              <a:t> column 2 as lower end of the vertical error bar and column 3 as the upper end of the vertical error bar.</a:t>
            </a:r>
          </a:p>
          <a:p>
            <a:r>
              <a:rPr lang="en-US" sz="2000" dirty="0"/>
              <a:t>Horizontal error bars are created with </a:t>
            </a:r>
            <a:r>
              <a:rPr lang="en-US" sz="2000" dirty="0" err="1">
                <a:latin typeface="Courier New" panose="02070309020205020404" pitchFamily="49" charset="0"/>
                <a:cs typeface="Courier New" panose="02070309020205020404" pitchFamily="49" charset="0"/>
              </a:rPr>
              <a:t>xerrorbars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55479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6331"/>
          <a:stretch/>
        </p:blipFill>
        <p:spPr>
          <a:xfrm>
            <a:off x="8586488" y="1931844"/>
            <a:ext cx="3384000" cy="2835024"/>
          </a:xfrm>
          <a:prstGeom prst="rect">
            <a:avLst/>
          </a:prstGeom>
        </p:spPr>
      </p:pic>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838200" y="1340621"/>
            <a:ext cx="7970240" cy="4873625"/>
          </a:xfrm>
        </p:spPr>
        <p:txBody>
          <a:bodyPr>
            <a:noAutofit/>
          </a:bodyPr>
          <a:lstStyle/>
          <a:p>
            <a:pPr marL="0" indent="0">
              <a:buNone/>
              <a:defRPr/>
            </a:pPr>
            <a:r>
              <a:rPr lang="en-US" sz="2000" dirty="0" err="1">
                <a:cs typeface="Courier New" pitchFamily="49" charset="0"/>
              </a:rPr>
              <a:t>Gnuplot</a:t>
            </a:r>
            <a:r>
              <a:rPr lang="en-US" sz="2000" dirty="0">
                <a:cs typeface="Courier New" pitchFamily="49" charset="0"/>
              </a:rPr>
              <a:t> is easy to produce postscript plots that an be used by scientific publications in </a:t>
            </a:r>
            <a:r>
              <a:rPr lang="en-US" sz="2000" dirty="0" err="1">
                <a:cs typeface="Courier New" pitchFamily="49" charset="0"/>
              </a:rPr>
              <a:t>LaTeX</a:t>
            </a:r>
            <a:endParaRPr lang="en-US" sz="2000" dirty="0">
              <a:cs typeface="Courier New" pitchFamily="49" charset="0"/>
            </a:endParaRPr>
          </a:p>
          <a:p>
            <a:pPr lvl="1">
              <a:defRPr/>
            </a:pPr>
            <a:r>
              <a:rPr lang="en-US" sz="2000" dirty="0">
                <a:cs typeface="Courier New" pitchFamily="49" charset="0"/>
              </a:rPr>
              <a:t>Change the terminal type</a:t>
            </a:r>
          </a:p>
          <a:p>
            <a:pPr lvl="1">
              <a:defRPr/>
            </a:pPr>
            <a:r>
              <a:rPr lang="en-US" sz="2000" dirty="0">
                <a:cs typeface="Courier New" pitchFamily="49" charset="0"/>
              </a:rPr>
              <a:t>Possibility to use </a:t>
            </a:r>
            <a:r>
              <a:rPr lang="en-US" sz="2000" dirty="0" err="1">
                <a:cs typeface="Courier New" pitchFamily="49" charset="0"/>
              </a:rPr>
              <a:t>LaTeX</a:t>
            </a:r>
            <a:r>
              <a:rPr lang="en-US" sz="2000" dirty="0">
                <a:cs typeface="Courier New" pitchFamily="49" charset="0"/>
              </a:rPr>
              <a:t> notation </a:t>
            </a:r>
          </a:p>
          <a:p>
            <a:pPr marL="360000" lvl="1" indent="0">
              <a:spcBef>
                <a:spcPts val="0"/>
              </a:spcBef>
              <a:buNone/>
              <a:defRPr/>
            </a:pPr>
            <a:r>
              <a:rPr lang="en-US" sz="2000" dirty="0">
                <a:latin typeface="Courier New" pitchFamily="49" charset="0"/>
                <a:cs typeface="Courier New" pitchFamily="49" charset="0"/>
              </a:rPr>
              <a:t>set terminal postscript eps size 3.5,2.62 \ enhanced color font 'Helvetica,30' linewidth 2</a:t>
            </a:r>
          </a:p>
          <a:p>
            <a:pPr marL="634320" lvl="1" indent="-274320">
              <a:spcBef>
                <a:spcPts val="0"/>
              </a:spcBef>
              <a:buNone/>
              <a:defRPr/>
            </a:pPr>
            <a:r>
              <a:rPr lang="en-US" sz="2000" dirty="0">
                <a:latin typeface="Courier New" pitchFamily="49" charset="0"/>
                <a:cs typeface="Courier New" pitchFamily="49" charset="0"/>
              </a:rPr>
              <a:t>set output ‘</a:t>
            </a:r>
            <a:r>
              <a:rPr lang="en-US" sz="2000" dirty="0" err="1">
                <a:latin typeface="Courier New" pitchFamily="49" charset="0"/>
                <a:cs typeface="Courier New" pitchFamily="49" charset="0"/>
              </a:rPr>
              <a:t>test.eps</a:t>
            </a:r>
            <a:r>
              <a:rPr lang="en-US" sz="2000" dirty="0">
                <a:latin typeface="Courier New" pitchFamily="49" charset="0"/>
                <a:cs typeface="Courier New" pitchFamily="49" charset="0"/>
              </a:rPr>
              <a: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xlabel</a:t>
            </a:r>
            <a:r>
              <a:rPr lang="en-US" sz="2000" dirty="0">
                <a:latin typeface="Courier New" pitchFamily="49" charset="0"/>
                <a:cs typeface="Courier New" pitchFamily="49" charset="0"/>
              </a:rPr>
              <a:t> '{/Symbol 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ylabel</a:t>
            </a:r>
            <a:r>
              <a:rPr lang="en-US" sz="2000" dirty="0">
                <a:latin typeface="Courier New" pitchFamily="49" charset="0"/>
                <a:cs typeface="Courier New" pitchFamily="49" charset="0"/>
              </a:rPr>
              <a:t> '{/Symbol d}{/Symbol f}'</a:t>
            </a:r>
          </a:p>
          <a:p>
            <a:pPr marL="634320" lvl="1" indent="-274320">
              <a:spcBef>
                <a:spcPts val="0"/>
              </a:spcBef>
              <a:buNone/>
              <a:defRPr/>
            </a:pPr>
            <a:r>
              <a:rPr lang="en-US" sz="2000" dirty="0">
                <a:latin typeface="Courier New" pitchFamily="49" charset="0"/>
                <a:cs typeface="Courier New" pitchFamily="49" charset="0"/>
              </a:rPr>
              <a:t>unset </a:t>
            </a:r>
            <a:r>
              <a:rPr lang="en-US" sz="2000" dirty="0" err="1">
                <a:latin typeface="Courier New" pitchFamily="49" charset="0"/>
                <a:cs typeface="Courier New" pitchFamily="49" charset="0"/>
              </a:rPr>
              <a:t>ytics</a:t>
            </a:r>
            <a:endParaRPr lang="en-US" sz="2000" dirty="0">
              <a:latin typeface="Courier New" pitchFamily="49" charset="0"/>
              <a:cs typeface="Courier New" pitchFamily="49" charset="0"/>
            </a:endParaRPr>
          </a:p>
          <a:p>
            <a:pPr marL="634320" lvl="1" indent="-274320">
              <a:spcBef>
                <a:spcPts val="0"/>
              </a:spcBef>
              <a:buNone/>
              <a:defRPr/>
            </a:pPr>
            <a:r>
              <a:rPr lang="en-US" sz="2000" dirty="0">
                <a:latin typeface="Courier New" pitchFamily="49" charset="0"/>
                <a:cs typeface="Courier New" pitchFamily="49" charset="0"/>
              </a:rPr>
              <a:t>set title ''</a:t>
            </a:r>
          </a:p>
          <a:p>
            <a:pPr marL="634320" lvl="1" indent="-274320">
              <a:spcBef>
                <a:spcPts val="0"/>
              </a:spcBef>
              <a:buNone/>
              <a:defRPr/>
            </a:pPr>
            <a:r>
              <a:rPr lang="en-US" sz="2000" dirty="0">
                <a:latin typeface="Courier New" pitchFamily="49" charset="0"/>
                <a:cs typeface="Courier New" pitchFamily="49" charset="0"/>
              </a:rPr>
              <a:t>unset label</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pointsize</a:t>
            </a:r>
            <a:r>
              <a:rPr lang="en-US" sz="2000" dirty="0">
                <a:latin typeface="Courier New" pitchFamily="49" charset="0"/>
                <a:cs typeface="Courier New" pitchFamily="49" charset="0"/>
              </a:rPr>
              <a:t> 2</a:t>
            </a:r>
          </a:p>
          <a:p>
            <a:pPr marL="634320" lvl="1" indent="-274320">
              <a:spcBef>
                <a:spcPts val="0"/>
              </a:spcBef>
              <a:buNone/>
              <a:defRPr/>
            </a:pPr>
            <a:r>
              <a:rPr lang="en-US" sz="2000" dirty="0">
                <a:latin typeface="Courier New" pitchFamily="49" charset="0"/>
                <a:cs typeface="Courier New" pitchFamily="49" charset="0"/>
              </a:rPr>
              <a:t>plot 'test.dat' u 2:3 t "" </a:t>
            </a:r>
          </a:p>
          <a:p>
            <a:pPr marL="634320" lvl="1" indent="-274320">
              <a:spcBef>
                <a:spcPts val="0"/>
              </a:spcBef>
              <a:buNone/>
              <a:defRPr/>
            </a:pPr>
            <a:r>
              <a:rPr lang="en-US" sz="2000" dirty="0">
                <a:latin typeface="Courier New" pitchFamily="49" charset="0"/>
                <a:cs typeface="Courier New" pitchFamily="49" charset="0"/>
              </a:rPr>
              <a:t>reset</a:t>
            </a:r>
          </a:p>
          <a:p>
            <a:pPr marL="274320" indent="-274320">
              <a:buNone/>
              <a:defRPr/>
            </a:pPr>
            <a:endParaRPr lang="en-US" sz="2000" b="1" dirty="0">
              <a:latin typeface="Courier New" pitchFamily="49" charset="0"/>
              <a:cs typeface="Courier New" pitchFamily="49" charset="0"/>
            </a:endParaRP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6978457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991298" y="1340621"/>
            <a:ext cx="10694565" cy="4873625"/>
          </a:xfrm>
        </p:spPr>
        <p:txBody>
          <a:bodyPr>
            <a:noAutofit/>
          </a:bodyPr>
          <a:lstStyle/>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terminal latex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output "example1.tex"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[-3.14:3.14] sin(x)</a:t>
            </a:r>
          </a:p>
          <a:p>
            <a:pPr>
              <a:defRPr/>
            </a:pPr>
            <a:r>
              <a:rPr lang="en-US" sz="2200" dirty="0">
                <a:latin typeface="+mj-lt"/>
                <a:cs typeface="Courier New" pitchFamily="49" charset="0"/>
              </a:rPr>
              <a:t>Results in example1.tex</a:t>
            </a:r>
          </a:p>
          <a:p>
            <a:pPr marL="634320" lvl="1" indent="-274320">
              <a:buNone/>
              <a:defRPr/>
            </a:pPr>
            <a:r>
              <a:rPr lang="en-US" sz="1800" dirty="0">
                <a:latin typeface="Courier New" pitchFamily="49" charset="0"/>
                <a:cs typeface="Courier New" pitchFamily="49" charset="0"/>
              </a:rPr>
              <a:t>% GNUPLOT: </a:t>
            </a:r>
            <a:r>
              <a:rPr lang="en-US" sz="1800" dirty="0" err="1">
                <a:latin typeface="Courier New" pitchFamily="49" charset="0"/>
                <a:cs typeface="Courier New" pitchFamily="49" charset="0"/>
              </a:rPr>
              <a:t>LaTeX</a:t>
            </a:r>
            <a:r>
              <a:rPr lang="en-US" sz="1800" dirty="0">
                <a:latin typeface="Courier New" pitchFamily="49" charset="0"/>
                <a:cs typeface="Courier New" pitchFamily="49" charset="0"/>
              </a:rPr>
              <a:t> picture</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setlength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unitlength</a:t>
            </a:r>
            <a:r>
              <a:rPr lang="en-US" sz="1800" dirty="0">
                <a:latin typeface="Courier New" pitchFamily="49" charset="0"/>
                <a:cs typeface="Courier New" pitchFamily="49" charset="0"/>
              </a:rPr>
              <a:t>}{0.240900pt}</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ifx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\undefined\</a:t>
            </a:r>
            <a:r>
              <a:rPr lang="en-US" sz="1800" dirty="0" err="1">
                <a:latin typeface="Courier New" pitchFamily="49" charset="0"/>
                <a:cs typeface="Courier New" pitchFamily="49" charset="0"/>
              </a:rPr>
              <a:t>newsavebox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}\fi\</a:t>
            </a:r>
          </a:p>
          <a:p>
            <a:pPr marL="634320" lvl="1" indent="-274320">
              <a:buNone/>
              <a:defRPr/>
            </a:pPr>
            <a:r>
              <a:rPr lang="en-US" sz="1800" dirty="0">
                <a:latin typeface="Courier New" pitchFamily="49" charset="0"/>
                <a:cs typeface="Courier New" pitchFamily="49" charset="0"/>
              </a:rPr>
              <a:t>begin{picture}(1500,900)(0,0)</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}{\rule[-0.200pt]{0.400pt}{0.400pt}}%</a:t>
            </a:r>
          </a:p>
          <a:p>
            <a:pPr marL="634320" lvl="1" indent="-274320">
              <a:buNone/>
              <a:defRPr/>
            </a:pPr>
            <a:r>
              <a:rPr lang="en-US" sz="1800" dirty="0">
                <a:latin typeface="Courier New" pitchFamily="49" charset="0"/>
                <a:cs typeface="Courier New" pitchFamily="49" charset="0"/>
              </a:rPr>
              <a:t>\put(170.0,82.0){\rule[-0.200pt]{4.818pt}{0.400pt</a:t>
            </a:r>
          </a:p>
          <a:p>
            <a:pPr marL="634320" lvl="1" indent="-274320">
              <a:buNone/>
              <a:defRPr/>
            </a:pPr>
            <a:r>
              <a:rPr lang="en-US" sz="1800" dirty="0">
                <a:latin typeface="Courier New" pitchFamily="49" charset="0"/>
                <a:cs typeface="Courier New" pitchFamily="49" charset="0"/>
              </a:rPr>
              <a:t>…</a:t>
            </a:r>
          </a:p>
          <a:p>
            <a:pPr marL="634320" lvl="1" indent="-274320">
              <a:buNone/>
              <a:defRPr/>
            </a:pPr>
            <a:r>
              <a:rPr lang="en-US" sz="1800" dirty="0">
                <a:latin typeface="Courier New" pitchFamily="49" charset="0"/>
                <a:cs typeface="Courier New" pitchFamily="49" charset="0"/>
              </a:rPr>
              <a:t>\put(170.0,860.0){\rule[-0.200pt]{308.352pt}{0.400pt}}</a:t>
            </a:r>
          </a:p>
          <a:p>
            <a:pPr marL="634320" lvl="1" indent="-274320">
              <a:buNone/>
              <a:defRPr/>
            </a:pPr>
            <a:r>
              <a:rPr lang="en-US" sz="1800" dirty="0">
                <a:latin typeface="Courier New" pitchFamily="49" charset="0"/>
                <a:cs typeface="Courier New" pitchFamily="49" charset="0"/>
              </a:rPr>
              <a:t>\end{picture}</a:t>
            </a:r>
          </a:p>
          <a:p>
            <a:pPr marL="634320" lvl="1" indent="-274320">
              <a:buNone/>
              <a:defRPr/>
            </a:pPr>
            <a:endParaRPr lang="en-US" sz="18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814028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17341" y="1575475"/>
            <a:ext cx="4686887" cy="3707050"/>
          </a:xfrm>
          <a:prstGeom prst="rect">
            <a:avLst/>
          </a:prstGeom>
        </p:spPr>
      </p:pic>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638962" y="1231086"/>
            <a:ext cx="7467600" cy="4873625"/>
          </a:xfrm>
        </p:spPr>
        <p:txBody>
          <a:bodyPr>
            <a:noAutofit/>
          </a:bodyPr>
          <a:lstStyle/>
          <a:p>
            <a:pPr>
              <a:defRPr/>
            </a:pPr>
            <a:r>
              <a:rPr lang="en-US" sz="2000" dirty="0" err="1">
                <a:latin typeface="+mj-lt"/>
                <a:cs typeface="Courier New" pitchFamily="49" charset="0"/>
              </a:rPr>
              <a:t>LaTeX</a:t>
            </a:r>
            <a:r>
              <a:rPr lang="en-US" sz="2000" dirty="0">
                <a:latin typeface="+mj-lt"/>
                <a:cs typeface="Courier New" pitchFamily="49" charset="0"/>
              </a:rPr>
              <a:t> document:</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documentclass</a:t>
            </a:r>
            <a:r>
              <a:rPr lang="en-US" sz="2200" dirty="0">
                <a:latin typeface="Courier New" pitchFamily="49" charset="0"/>
                <a:cs typeface="Courier New" pitchFamily="49" charset="0"/>
              </a:rPr>
              <a:t>{article}</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{geometry}</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{color}</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graphicx</a:t>
            </a:r>
            <a:r>
              <a:rPr lang="en-US" sz="2200" dirty="0">
                <a:latin typeface="Courier New" pitchFamily="49" charset="0"/>
                <a:cs typeface="Courier New" pitchFamily="49" charset="0"/>
              </a:rPr>
              <a:t>}</a:t>
            </a:r>
          </a:p>
          <a:p>
            <a:pPr marL="634320" lvl="1" indent="-274320">
              <a:spcBef>
                <a:spcPts val="0"/>
              </a:spcBef>
              <a:buNone/>
              <a:defRPr/>
            </a:pPr>
            <a:r>
              <a:rPr lang="en-US" sz="2200" dirty="0">
                <a:latin typeface="Courier New" pitchFamily="49" charset="0"/>
                <a:cs typeface="Courier New" pitchFamily="49" charset="0"/>
              </a:rPr>
              <a:t>\begin{document}</a:t>
            </a:r>
          </a:p>
          <a:p>
            <a:pPr marL="634320" lvl="1" indent="-274320">
              <a:spcBef>
                <a:spcPts val="0"/>
              </a:spcBef>
              <a:buNone/>
              <a:defRPr/>
            </a:pPr>
            <a:r>
              <a:rPr lang="en-US" sz="2200" dirty="0">
                <a:solidFill>
                  <a:srgbClr val="FF0000"/>
                </a:solidFill>
                <a:latin typeface="Courier New" pitchFamily="49" charset="0"/>
                <a:cs typeface="Courier New" pitchFamily="49" charset="0"/>
              </a:rPr>
              <a:t>\begin{figure}</a:t>
            </a:r>
          </a:p>
          <a:p>
            <a:pPr marL="634320" lvl="1" indent="-274320">
              <a:spcBef>
                <a:spcPts val="0"/>
              </a:spcBef>
              <a:buNone/>
              <a:defRPr/>
            </a:pPr>
            <a:r>
              <a:rPr lang="en-US" sz="2200" dirty="0">
                <a:latin typeface="Courier New" pitchFamily="49" charset="0"/>
                <a:cs typeface="Courier New" pitchFamily="49" charset="0"/>
              </a:rPr>
              <a:t>  \begin{center}</a:t>
            </a:r>
          </a:p>
          <a:p>
            <a:pPr marL="634320" lvl="1" indent="-274320">
              <a:spcBef>
                <a:spcPts val="0"/>
              </a:spcBef>
              <a:buNone/>
              <a:defRPr/>
            </a:pPr>
            <a:r>
              <a:rPr lang="en-US" sz="2200" dirty="0">
                <a:latin typeface="Courier New" pitchFamily="49" charset="0"/>
                <a:cs typeface="Courier New" pitchFamily="49" charset="0"/>
              </a:rPr>
              <a:t>    </a:t>
            </a:r>
            <a:r>
              <a:rPr lang="en-US" sz="2200" dirty="0">
                <a:solidFill>
                  <a:srgbClr val="FF0000"/>
                </a:solidFill>
                <a:latin typeface="Courier New" pitchFamily="49" charset="0"/>
                <a:cs typeface="Courier New" pitchFamily="49" charset="0"/>
              </a:rPr>
              <a:t>\include{example1}</a:t>
            </a:r>
          </a:p>
          <a:p>
            <a:pPr marL="634320" lvl="1" indent="-274320">
              <a:spcBef>
                <a:spcPts val="0"/>
              </a:spcBef>
              <a:buNone/>
              <a:defRPr/>
            </a:pPr>
            <a:r>
              <a:rPr lang="en-US" sz="2200" dirty="0">
                <a:latin typeface="Courier New" pitchFamily="49" charset="0"/>
                <a:cs typeface="Courier New" pitchFamily="49" charset="0"/>
              </a:rPr>
              <a:t>  \end{center}</a:t>
            </a:r>
          </a:p>
          <a:p>
            <a:pPr marL="634320" lvl="1" indent="-274320">
              <a:spcBef>
                <a:spcPts val="0"/>
              </a:spcBef>
              <a:buNone/>
              <a:defRPr/>
            </a:pPr>
            <a:r>
              <a:rPr lang="en-US" sz="2200" dirty="0">
                <a:latin typeface="Courier New" pitchFamily="49" charset="0"/>
                <a:cs typeface="Courier New" pitchFamily="49" charset="0"/>
              </a:rPr>
              <a:t>  \caption{A caption}</a:t>
            </a:r>
          </a:p>
          <a:p>
            <a:pPr marL="634320" lvl="1" indent="-274320">
              <a:spcBef>
                <a:spcPts val="0"/>
              </a:spcBef>
              <a:buNone/>
              <a:defRPr/>
            </a:pPr>
            <a:r>
              <a:rPr lang="en-US" sz="2200" dirty="0">
                <a:latin typeface="Courier New" pitchFamily="49" charset="0"/>
                <a:cs typeface="Courier New" pitchFamily="49" charset="0"/>
              </a:rPr>
              <a:t>\end{figure}</a:t>
            </a:r>
          </a:p>
          <a:p>
            <a:pPr marL="634320" lvl="1" indent="-274320">
              <a:spcBef>
                <a:spcPts val="0"/>
              </a:spcBef>
              <a:buNone/>
              <a:defRPr/>
            </a:pPr>
            <a:r>
              <a:rPr lang="en-US" sz="2200" dirty="0">
                <a:latin typeface="Courier New" pitchFamily="49" charset="0"/>
                <a:cs typeface="Courier New" pitchFamily="49" charset="0"/>
              </a:rPr>
              <a:t>\end{document}</a:t>
            </a:r>
          </a:p>
        </p:txBody>
      </p:sp>
    </p:spTree>
    <p:extLst>
      <p:ext uri="{BB962C8B-B14F-4D97-AF65-F5344CB8AC3E}">
        <p14:creationId xmlns:p14="http://schemas.microsoft.com/office/powerpoint/2010/main" val="18464315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ImageMagick</a:t>
            </a:r>
            <a:endParaRPr lang="en-US" dirty="0"/>
          </a:p>
        </p:txBody>
      </p:sp>
      <p:sp>
        <p:nvSpPr>
          <p:cNvPr id="58371" name="Content Placeholder 2"/>
          <p:cNvSpPr>
            <a:spLocks noGrp="1"/>
          </p:cNvSpPr>
          <p:nvPr>
            <p:ph sz="quarter" idx="1"/>
          </p:nvPr>
        </p:nvSpPr>
        <p:spPr>
          <a:xfrm>
            <a:off x="838200" y="1742814"/>
            <a:ext cx="11004958" cy="4873625"/>
          </a:xfrm>
        </p:spPr>
        <p:txBody>
          <a:bodyPr>
            <a:normAutofit/>
          </a:bodyPr>
          <a:lstStyle/>
          <a:p>
            <a:pPr marL="0" indent="0">
              <a:buNone/>
              <a:defRPr/>
            </a:pPr>
            <a:r>
              <a:rPr lang="en-US" dirty="0" err="1"/>
              <a:t>ImageMagick</a:t>
            </a:r>
            <a:r>
              <a:rPr lang="en-US" dirty="0"/>
              <a:t> (</a:t>
            </a:r>
            <a:r>
              <a:rPr lang="en-US" dirty="0">
                <a:hlinkClick r:id="rId2"/>
              </a:rPr>
              <a:t>http://www.imagemagick.org</a:t>
            </a:r>
            <a:r>
              <a:rPr lang="en-US" dirty="0"/>
              <a:t>) is a powerful, free software suite to create, edit, and compose bitmap images. It can read, convert and write images in a large variety of formats.</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2583975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ImageMagick</a:t>
            </a:r>
            <a:r>
              <a:rPr lang="en-US" dirty="0"/>
              <a:t> - Tools</a:t>
            </a:r>
          </a:p>
        </p:txBody>
      </p:sp>
      <p:sp>
        <p:nvSpPr>
          <p:cNvPr id="58371" name="Content Placeholder 2"/>
          <p:cNvSpPr>
            <a:spLocks noGrp="1"/>
          </p:cNvSpPr>
          <p:nvPr>
            <p:ph sz="quarter" idx="1"/>
          </p:nvPr>
        </p:nvSpPr>
        <p:spPr>
          <a:xfrm>
            <a:off x="907409" y="1332232"/>
            <a:ext cx="10174448" cy="4873625"/>
          </a:xfrm>
        </p:spPr>
        <p:txBody>
          <a:bodyPr>
            <a:normAutofit/>
          </a:bodyPr>
          <a:lstStyle/>
          <a:p>
            <a:r>
              <a:rPr lang="en-US" altLang="en-US" dirty="0"/>
              <a:t>convert</a:t>
            </a:r>
          </a:p>
          <a:p>
            <a:pPr lvl="1"/>
            <a:r>
              <a:rPr lang="en-US" altLang="en-US" sz="2000" dirty="0"/>
              <a:t>Convert image formats.</a:t>
            </a:r>
          </a:p>
          <a:p>
            <a:pPr lvl="1"/>
            <a:r>
              <a:rPr lang="en-US" altLang="en-US" sz="2000" dirty="0"/>
              <a:t>Many image transformations available – scale, rotate, text,  artistic filters</a:t>
            </a:r>
          </a:p>
          <a:p>
            <a:r>
              <a:rPr lang="en-US" altLang="en-US" dirty="0"/>
              <a:t>display</a:t>
            </a:r>
          </a:p>
          <a:p>
            <a:r>
              <a:rPr lang="en-US" altLang="en-US" dirty="0"/>
              <a:t>import</a:t>
            </a:r>
          </a:p>
          <a:p>
            <a:pPr lvl="1"/>
            <a:r>
              <a:rPr lang="en-US" altLang="en-US" sz="2000" dirty="0"/>
              <a:t>Screen capture under Linux</a:t>
            </a:r>
          </a:p>
          <a:p>
            <a:r>
              <a:rPr lang="en-US" altLang="en-US" dirty="0"/>
              <a:t>identify</a:t>
            </a:r>
          </a:p>
          <a:p>
            <a:pPr lvl="1"/>
            <a:r>
              <a:rPr lang="en-US" altLang="en-US" sz="2000" dirty="0"/>
              <a:t>Find out characteristics of image</a:t>
            </a:r>
          </a:p>
          <a:p>
            <a:r>
              <a:rPr lang="en-US" altLang="en-US"/>
              <a:t>composite</a:t>
            </a:r>
            <a:endParaRPr lang="en-US" altLang="en-US" dirty="0"/>
          </a:p>
          <a:p>
            <a:pPr lvl="1"/>
            <a:r>
              <a:rPr lang="en-US" altLang="en-US" sz="2000" dirty="0"/>
              <a:t>Composite multiple images together</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64105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ImageMagick</a:t>
            </a:r>
            <a:r>
              <a:rPr lang="en-US" dirty="0"/>
              <a:t> - processing</a:t>
            </a:r>
          </a:p>
        </p:txBody>
      </p:sp>
      <p:sp>
        <p:nvSpPr>
          <p:cNvPr id="58371" name="Content Placeholder 2"/>
          <p:cNvSpPr>
            <a:spLocks noGrp="1"/>
          </p:cNvSpPr>
          <p:nvPr>
            <p:ph sz="quarter" idx="1"/>
          </p:nvPr>
        </p:nvSpPr>
        <p:spPr>
          <a:xfrm>
            <a:off x="779477" y="1608590"/>
            <a:ext cx="11353800" cy="4873625"/>
          </a:xfrm>
        </p:spPr>
        <p:txBody>
          <a:bodyPr>
            <a:normAutofit/>
          </a:bodyPr>
          <a:lstStyle/>
          <a:p>
            <a:r>
              <a:rPr lang="en-US" altLang="en-US" dirty="0"/>
              <a:t>Add a blue border around image (expand?, replace?, shrink?)</a:t>
            </a:r>
          </a:p>
          <a:p>
            <a:pPr lvl="1"/>
            <a:r>
              <a:rPr lang="en-US" altLang="en-US" sz="2200" dirty="0">
                <a:latin typeface="Courier" pitchFamily="49" charset="0"/>
              </a:rPr>
              <a:t>convert -border 10x10 -</a:t>
            </a:r>
            <a:r>
              <a:rPr lang="en-US" altLang="en-US" sz="2200" dirty="0" err="1">
                <a:latin typeface="Courier" pitchFamily="49" charset="0"/>
              </a:rPr>
              <a:t>bordercolor</a:t>
            </a:r>
            <a:r>
              <a:rPr lang="en-US" altLang="en-US" sz="2200" dirty="0">
                <a:latin typeface="Courier" pitchFamily="49" charset="0"/>
              </a:rPr>
              <a:t> "#6699ff" fan.png fan2.png</a:t>
            </a:r>
          </a:p>
          <a:p>
            <a:r>
              <a:rPr lang="en-US" altLang="en-US" dirty="0"/>
              <a:t>Add a caption/attribution</a:t>
            </a:r>
          </a:p>
          <a:p>
            <a:pPr lvl="1"/>
            <a:r>
              <a:rPr lang="en-US" altLang="en-US" sz="2200" dirty="0">
                <a:latin typeface="Courier" pitchFamily="49" charset="0"/>
              </a:rPr>
              <a:t>convert -font </a:t>
            </a:r>
            <a:r>
              <a:rPr lang="en-US" altLang="en-US" sz="2200" dirty="0" err="1">
                <a:latin typeface="Courier" pitchFamily="49" charset="0"/>
              </a:rPr>
              <a:t>helvetica</a:t>
            </a:r>
            <a:r>
              <a:rPr lang="en-US" altLang="en-US" sz="2200" dirty="0">
                <a:latin typeface="Courier" pitchFamily="49" charset="0"/>
              </a:rPr>
              <a:t> -fill red -</a:t>
            </a:r>
            <a:r>
              <a:rPr lang="en-US" altLang="en-US" sz="2200" dirty="0" err="1">
                <a:latin typeface="Courier" pitchFamily="49" charset="0"/>
              </a:rPr>
              <a:t>pointsize</a:t>
            </a:r>
            <a:r>
              <a:rPr lang="en-US" altLang="en-US" sz="2200" dirty="0">
                <a:latin typeface="Courier" pitchFamily="49" charset="0"/>
              </a:rPr>
              <a:t> 14 -draw 'text 446,404 "made by……"' fan2.png fan3.png</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300527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ImageMagick</a:t>
            </a:r>
            <a:r>
              <a:rPr lang="en-US" dirty="0"/>
              <a:t> - movies</a:t>
            </a:r>
          </a:p>
        </p:txBody>
      </p:sp>
      <p:sp>
        <p:nvSpPr>
          <p:cNvPr id="58371" name="Content Placeholder 2"/>
          <p:cNvSpPr>
            <a:spLocks noGrp="1"/>
          </p:cNvSpPr>
          <p:nvPr>
            <p:ph sz="quarter" idx="1"/>
          </p:nvPr>
        </p:nvSpPr>
        <p:spPr>
          <a:xfrm>
            <a:off x="907409" y="1432421"/>
            <a:ext cx="10870734" cy="4873625"/>
          </a:xfrm>
        </p:spPr>
        <p:txBody>
          <a:bodyPr>
            <a:normAutofit/>
          </a:bodyPr>
          <a:lstStyle/>
          <a:p>
            <a:r>
              <a:rPr lang="en-US" altLang="en-US" dirty="0" err="1"/>
              <a:t>ImageMagick</a:t>
            </a:r>
            <a:r>
              <a:rPr lang="en-US" altLang="en-US" dirty="0"/>
              <a:t> can create animations (animated GIFs only)</a:t>
            </a:r>
          </a:p>
          <a:p>
            <a:pPr lvl="1"/>
            <a:r>
              <a:rPr lang="en-US" altLang="en-US" sz="2200" dirty="0">
                <a:latin typeface="Courier" pitchFamily="49" charset="0"/>
              </a:rPr>
              <a:t>convert -delay 20 –loop 0 file*.png anim.gif</a:t>
            </a:r>
          </a:p>
          <a:p>
            <a:pPr lvl="1"/>
            <a:r>
              <a:rPr lang="en-US" altLang="en-US" sz="2200" dirty="0">
                <a:latin typeface="Courier" pitchFamily="49" charset="0"/>
              </a:rPr>
              <a:t>animate anim.gif </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40909809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ImageMagick</a:t>
            </a:r>
            <a:r>
              <a:rPr lang="en-US" dirty="0"/>
              <a:t> - actions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2736802652"/>
              </p:ext>
            </p:extLst>
          </p:nvPr>
        </p:nvGraphicFramePr>
        <p:xfrm>
          <a:off x="1040781" y="1054833"/>
          <a:ext cx="8856984" cy="5725160"/>
        </p:xfrm>
        <a:graphic>
          <a:graphicData uri="http://schemas.openxmlformats.org/drawingml/2006/table">
            <a:tbl>
              <a:tblPr firstRow="1" bandRow="1">
                <a:tableStyleId>{5C22544A-7EE6-4342-B048-85BDC9FD1C3A}</a:tableStyleId>
              </a:tblPr>
              <a:tblGrid>
                <a:gridCol w="2284102">
                  <a:extLst>
                    <a:ext uri="{9D8B030D-6E8A-4147-A177-3AD203B41FA5}">
                      <a16:colId xmlns:a16="http://schemas.microsoft.com/office/drawing/2014/main" val="2401449210"/>
                    </a:ext>
                  </a:extLst>
                </a:gridCol>
                <a:gridCol w="6572882">
                  <a:extLst>
                    <a:ext uri="{9D8B030D-6E8A-4147-A177-3AD203B41FA5}">
                      <a16:colId xmlns:a16="http://schemas.microsoft.com/office/drawing/2014/main" val="446686127"/>
                    </a:ext>
                  </a:extLst>
                </a:gridCol>
              </a:tblGrid>
              <a:tr h="370840">
                <a:tc>
                  <a:txBody>
                    <a:bodyPr/>
                    <a:lstStyle/>
                    <a:p>
                      <a:r>
                        <a:rPr lang="en-US" sz="1500" dirty="0"/>
                        <a:t>feature</a:t>
                      </a:r>
                    </a:p>
                  </a:txBody>
                  <a:tcPr/>
                </a:tc>
                <a:tc>
                  <a:txBody>
                    <a:bodyPr/>
                    <a:lstStyle/>
                    <a:p>
                      <a:r>
                        <a:rPr lang="en-US" sz="1500" dirty="0"/>
                        <a:t>action</a:t>
                      </a:r>
                    </a:p>
                  </a:txBody>
                  <a:tcPr/>
                </a:tc>
                <a:extLst>
                  <a:ext uri="{0D108BD9-81ED-4DB2-BD59-A6C34878D82A}">
                    <a16:rowId xmlns:a16="http://schemas.microsoft.com/office/drawing/2014/main" val="2244977721"/>
                  </a:ext>
                </a:extLst>
              </a:tr>
              <a:tr h="370840">
                <a:tc>
                  <a:txBody>
                    <a:bodyPr/>
                    <a:lstStyle/>
                    <a:p>
                      <a:r>
                        <a:rPr lang="en-US" sz="1500" dirty="0"/>
                        <a:t>Animation</a:t>
                      </a:r>
                    </a:p>
                  </a:txBody>
                  <a:tcPr/>
                </a:tc>
                <a:tc>
                  <a:txBody>
                    <a:bodyPr/>
                    <a:lstStyle/>
                    <a:p>
                      <a:r>
                        <a:rPr lang="en-US" sz="1500" dirty="0"/>
                        <a:t>create a GIF animation sequence from a group of images.</a:t>
                      </a:r>
                    </a:p>
                  </a:txBody>
                  <a:tcPr/>
                </a:tc>
                <a:extLst>
                  <a:ext uri="{0D108BD9-81ED-4DB2-BD59-A6C34878D82A}">
                    <a16:rowId xmlns:a16="http://schemas.microsoft.com/office/drawing/2014/main" val="2494143306"/>
                  </a:ext>
                </a:extLst>
              </a:tr>
              <a:tr h="370840">
                <a:tc>
                  <a:txBody>
                    <a:bodyPr/>
                    <a:lstStyle/>
                    <a:p>
                      <a:r>
                        <a:rPr lang="en-US" sz="1500" dirty="0"/>
                        <a:t>Color management</a:t>
                      </a:r>
                    </a:p>
                  </a:txBody>
                  <a:tcPr/>
                </a:tc>
                <a:tc>
                  <a:txBody>
                    <a:bodyPr/>
                    <a:lstStyle/>
                    <a:p>
                      <a:r>
                        <a:rPr lang="en-US" sz="1500" dirty="0"/>
                        <a:t>accurate color management with color profiles or in lieu of-- built-in gamma compression or expansion as demanded by the </a:t>
                      </a:r>
                      <a:r>
                        <a:rPr lang="en-US" sz="1500" dirty="0" err="1"/>
                        <a:t>colorspace</a:t>
                      </a:r>
                      <a:endParaRPr lang="en-US" sz="1500" dirty="0"/>
                    </a:p>
                  </a:txBody>
                  <a:tcPr/>
                </a:tc>
                <a:extLst>
                  <a:ext uri="{0D108BD9-81ED-4DB2-BD59-A6C34878D82A}">
                    <a16:rowId xmlns:a16="http://schemas.microsoft.com/office/drawing/2014/main" val="3840481940"/>
                  </a:ext>
                </a:extLst>
              </a:tr>
              <a:tr h="370840">
                <a:tc>
                  <a:txBody>
                    <a:bodyPr/>
                    <a:lstStyle/>
                    <a:p>
                      <a:r>
                        <a:rPr lang="en-US" sz="1500" dirty="0"/>
                        <a:t>Composite</a:t>
                      </a:r>
                    </a:p>
                  </a:txBody>
                  <a:tcPr/>
                </a:tc>
                <a:tc>
                  <a:txBody>
                    <a:bodyPr/>
                    <a:lstStyle/>
                    <a:p>
                      <a:r>
                        <a:rPr lang="en-US" sz="1500" dirty="0"/>
                        <a:t>overlap one image over another</a:t>
                      </a:r>
                    </a:p>
                  </a:txBody>
                  <a:tcPr/>
                </a:tc>
                <a:extLst>
                  <a:ext uri="{0D108BD9-81ED-4DB2-BD59-A6C34878D82A}">
                    <a16:rowId xmlns:a16="http://schemas.microsoft.com/office/drawing/2014/main" val="972712181"/>
                  </a:ext>
                </a:extLst>
              </a:tr>
              <a:tr h="370840">
                <a:tc>
                  <a:txBody>
                    <a:bodyPr/>
                    <a:lstStyle/>
                    <a:p>
                      <a:r>
                        <a:rPr lang="en-US" sz="1500" dirty="0"/>
                        <a:t>Decorate</a:t>
                      </a:r>
                    </a:p>
                  </a:txBody>
                  <a:tcPr/>
                </a:tc>
                <a:tc>
                  <a:txBody>
                    <a:bodyPr/>
                    <a:lstStyle/>
                    <a:p>
                      <a:r>
                        <a:rPr lang="en-US" sz="1500" dirty="0"/>
                        <a:t>add a border or frame to an image.</a:t>
                      </a:r>
                    </a:p>
                  </a:txBody>
                  <a:tcPr/>
                </a:tc>
                <a:extLst>
                  <a:ext uri="{0D108BD9-81ED-4DB2-BD59-A6C34878D82A}">
                    <a16:rowId xmlns:a16="http://schemas.microsoft.com/office/drawing/2014/main" val="957542383"/>
                  </a:ext>
                </a:extLst>
              </a:tr>
              <a:tr h="370840">
                <a:tc>
                  <a:txBody>
                    <a:bodyPr/>
                    <a:lstStyle/>
                    <a:p>
                      <a:r>
                        <a:rPr lang="en-US" sz="1500" dirty="0"/>
                        <a:t>Discrete Fourier Transf.</a:t>
                      </a:r>
                    </a:p>
                  </a:txBody>
                  <a:tcPr/>
                </a:tc>
                <a:tc>
                  <a:txBody>
                    <a:bodyPr/>
                    <a:lstStyle/>
                    <a:p>
                      <a:r>
                        <a:rPr lang="en-US" sz="1500" dirty="0"/>
                        <a:t>implements the forward and inverse DFT.</a:t>
                      </a:r>
                    </a:p>
                  </a:txBody>
                  <a:tcPr/>
                </a:tc>
                <a:extLst>
                  <a:ext uri="{0D108BD9-81ED-4DB2-BD59-A6C34878D82A}">
                    <a16:rowId xmlns:a16="http://schemas.microsoft.com/office/drawing/2014/main" val="1083487237"/>
                  </a:ext>
                </a:extLst>
              </a:tr>
              <a:tr h="370840">
                <a:tc>
                  <a:txBody>
                    <a:bodyPr/>
                    <a:lstStyle/>
                    <a:p>
                      <a:r>
                        <a:rPr lang="en-US" sz="1500" dirty="0"/>
                        <a:t>Draw</a:t>
                      </a:r>
                    </a:p>
                  </a:txBody>
                  <a:tcPr anchor="ctr"/>
                </a:tc>
                <a:tc>
                  <a:txBody>
                    <a:bodyPr/>
                    <a:lstStyle/>
                    <a:p>
                      <a:r>
                        <a:rPr lang="en-US" sz="1500" dirty="0"/>
                        <a:t>add shapes or text to an image.</a:t>
                      </a:r>
                    </a:p>
                  </a:txBody>
                  <a:tcPr anchor="ctr"/>
                </a:tc>
                <a:extLst>
                  <a:ext uri="{0D108BD9-81ED-4DB2-BD59-A6C34878D82A}">
                    <a16:rowId xmlns:a16="http://schemas.microsoft.com/office/drawing/2014/main" val="2017329751"/>
                  </a:ext>
                </a:extLst>
              </a:tr>
              <a:tr h="370840">
                <a:tc>
                  <a:txBody>
                    <a:bodyPr/>
                    <a:lstStyle/>
                    <a:p>
                      <a:r>
                        <a:rPr lang="en-US" sz="1500" dirty="0"/>
                        <a:t>Format conversion</a:t>
                      </a:r>
                    </a:p>
                  </a:txBody>
                  <a:tcPr anchor="ctr"/>
                </a:tc>
                <a:tc>
                  <a:txBody>
                    <a:bodyPr/>
                    <a:lstStyle/>
                    <a:p>
                      <a:r>
                        <a:rPr lang="en-US" sz="1500" dirty="0"/>
                        <a:t>convert an image from one format to another (e.g. PNG to JPEG).</a:t>
                      </a:r>
                    </a:p>
                  </a:txBody>
                  <a:tcPr anchor="ctr"/>
                </a:tc>
                <a:extLst>
                  <a:ext uri="{0D108BD9-81ED-4DB2-BD59-A6C34878D82A}">
                    <a16:rowId xmlns:a16="http://schemas.microsoft.com/office/drawing/2014/main" val="4044838939"/>
                  </a:ext>
                </a:extLst>
              </a:tr>
              <a:tr h="370840">
                <a:tc>
                  <a:txBody>
                    <a:bodyPr/>
                    <a:lstStyle/>
                    <a:p>
                      <a:r>
                        <a:rPr lang="en-US" sz="1500" dirty="0"/>
                        <a:t>Generalized pixel distortion</a:t>
                      </a:r>
                    </a:p>
                  </a:txBody>
                  <a:tcPr/>
                </a:tc>
                <a:tc>
                  <a:txBody>
                    <a:bodyPr/>
                    <a:lstStyle/>
                    <a:p>
                      <a:r>
                        <a:rPr lang="en-US" sz="1500" dirty="0"/>
                        <a:t>correct for, or induce image distortions including perspective.</a:t>
                      </a:r>
                    </a:p>
                  </a:txBody>
                  <a:tcPr/>
                </a:tc>
                <a:extLst>
                  <a:ext uri="{0D108BD9-81ED-4DB2-BD59-A6C34878D82A}">
                    <a16:rowId xmlns:a16="http://schemas.microsoft.com/office/drawing/2014/main" val="461234370"/>
                  </a:ext>
                </a:extLst>
              </a:tr>
              <a:tr h="370840">
                <a:tc>
                  <a:txBody>
                    <a:bodyPr/>
                    <a:lstStyle/>
                    <a:p>
                      <a:r>
                        <a:rPr lang="en-US" sz="1500" dirty="0"/>
                        <a:t>Image calculator</a:t>
                      </a:r>
                    </a:p>
                  </a:txBody>
                  <a:tcPr anchor="ctr"/>
                </a:tc>
                <a:tc>
                  <a:txBody>
                    <a:bodyPr/>
                    <a:lstStyle/>
                    <a:p>
                      <a:r>
                        <a:rPr lang="en-US" sz="1500" dirty="0"/>
                        <a:t>apply a mathematical expression to an image or image channels.</a:t>
                      </a:r>
                    </a:p>
                  </a:txBody>
                  <a:tcPr anchor="ctr"/>
                </a:tc>
                <a:extLst>
                  <a:ext uri="{0D108BD9-81ED-4DB2-BD59-A6C34878D82A}">
                    <a16:rowId xmlns:a16="http://schemas.microsoft.com/office/drawing/2014/main" val="4255554581"/>
                  </a:ext>
                </a:extLst>
              </a:tr>
              <a:tr h="370840">
                <a:tc>
                  <a:txBody>
                    <a:bodyPr/>
                    <a:lstStyle/>
                    <a:p>
                      <a:r>
                        <a:rPr lang="en-US" sz="1500" dirty="0"/>
                        <a:t>Image gradients</a:t>
                      </a:r>
                    </a:p>
                  </a:txBody>
                  <a:tcPr anchor="ctr"/>
                </a:tc>
                <a:tc>
                  <a:txBody>
                    <a:bodyPr/>
                    <a:lstStyle/>
                    <a:p>
                      <a:r>
                        <a:rPr lang="en-US" sz="1500" dirty="0"/>
                        <a:t>create a gradual blend of two colors whose shape is horizontal, vertical, circular, or elliptical.</a:t>
                      </a:r>
                    </a:p>
                  </a:txBody>
                  <a:tcPr anchor="ctr"/>
                </a:tc>
                <a:extLst>
                  <a:ext uri="{0D108BD9-81ED-4DB2-BD59-A6C34878D82A}">
                    <a16:rowId xmlns:a16="http://schemas.microsoft.com/office/drawing/2014/main" val="696595191"/>
                  </a:ext>
                </a:extLst>
              </a:tr>
              <a:tr h="370840">
                <a:tc>
                  <a:txBody>
                    <a:bodyPr/>
                    <a:lstStyle/>
                    <a:p>
                      <a:r>
                        <a:rPr lang="en-US" sz="1500" dirty="0"/>
                        <a:t>Image identification</a:t>
                      </a:r>
                    </a:p>
                  </a:txBody>
                  <a:tcPr anchor="ctr"/>
                </a:tc>
                <a:tc>
                  <a:txBody>
                    <a:bodyPr/>
                    <a:lstStyle/>
                    <a:p>
                      <a:r>
                        <a:rPr lang="en-US" sz="1500" dirty="0"/>
                        <a:t>describe the format and attributes of an image.</a:t>
                      </a:r>
                    </a:p>
                  </a:txBody>
                  <a:tcPr anchor="ctr"/>
                </a:tc>
                <a:extLst>
                  <a:ext uri="{0D108BD9-81ED-4DB2-BD59-A6C34878D82A}">
                    <a16:rowId xmlns:a16="http://schemas.microsoft.com/office/drawing/2014/main" val="2858956720"/>
                  </a:ext>
                </a:extLst>
              </a:tr>
              <a:tr h="370840">
                <a:tc>
                  <a:txBody>
                    <a:bodyPr/>
                    <a:lstStyle/>
                    <a:p>
                      <a:r>
                        <a:rPr lang="en-US" sz="1500" dirty="0"/>
                        <a:t>Transform</a:t>
                      </a:r>
                    </a:p>
                  </a:txBody>
                  <a:tcPr anchor="ctr"/>
                </a:tc>
                <a:tc>
                  <a:txBody>
                    <a:bodyPr/>
                    <a:lstStyle/>
                    <a:p>
                      <a:r>
                        <a:rPr lang="en-US" sz="1500" dirty="0"/>
                        <a:t>resize, rotate, </a:t>
                      </a:r>
                      <a:r>
                        <a:rPr lang="en-US" sz="1500" dirty="0" err="1"/>
                        <a:t>deskew</a:t>
                      </a:r>
                      <a:r>
                        <a:rPr lang="en-US" sz="1500" dirty="0"/>
                        <a:t>, crop, flip or trim an image.</a:t>
                      </a:r>
                    </a:p>
                  </a:txBody>
                  <a:tcPr anchor="ctr"/>
                </a:tc>
                <a:extLst>
                  <a:ext uri="{0D108BD9-81ED-4DB2-BD59-A6C34878D82A}">
                    <a16:rowId xmlns:a16="http://schemas.microsoft.com/office/drawing/2014/main" val="2128241767"/>
                  </a:ext>
                </a:extLst>
              </a:tr>
              <a:tr h="370840">
                <a:tc>
                  <a:txBody>
                    <a:bodyPr/>
                    <a:lstStyle/>
                    <a:p>
                      <a:r>
                        <a:rPr lang="en-US" sz="1500" dirty="0"/>
                        <a:t>Transparency</a:t>
                      </a:r>
                    </a:p>
                  </a:txBody>
                  <a:tcPr anchor="ctr"/>
                </a:tc>
                <a:tc>
                  <a:txBody>
                    <a:bodyPr/>
                    <a:lstStyle/>
                    <a:p>
                      <a:r>
                        <a:rPr lang="en-US" sz="1500" dirty="0"/>
                        <a:t>render portions of an image invisible.</a:t>
                      </a:r>
                    </a:p>
                  </a:txBody>
                  <a:tcPr anchor="ctr"/>
                </a:tc>
                <a:extLst>
                  <a:ext uri="{0D108BD9-81ED-4DB2-BD59-A6C34878D82A}">
                    <a16:rowId xmlns:a16="http://schemas.microsoft.com/office/drawing/2014/main" val="2341512766"/>
                  </a:ext>
                </a:extLst>
              </a:tr>
            </a:tbl>
          </a:graphicData>
        </a:graphic>
      </p:graphicFrame>
    </p:spTree>
    <p:extLst>
      <p:ext uri="{BB962C8B-B14F-4D97-AF65-F5344CB8AC3E}">
        <p14:creationId xmlns:p14="http://schemas.microsoft.com/office/powerpoint/2010/main" val="310866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4762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609600" y="1373188"/>
            <a:ext cx="11353800" cy="4351338"/>
          </a:xfrm>
        </p:spPr>
        <p:txBody>
          <a:bodyPr>
            <a:noAutofit/>
          </a:bodyPr>
          <a:lstStyle/>
          <a:p>
            <a:r>
              <a:rPr lang="nl-BE" altLang="en-US" sz="2000" dirty="0" err="1"/>
              <a:t>Alternatively</a:t>
            </a:r>
            <a:r>
              <a:rPr lang="nl-BE" altLang="en-US" sz="2000" dirty="0"/>
              <a:t> (</a:t>
            </a:r>
            <a:r>
              <a:rPr lang="nl-BE" altLang="en-US" sz="2000" dirty="0" err="1"/>
              <a:t>when</a:t>
            </a:r>
            <a:r>
              <a:rPr lang="nl-BE" altLang="en-US" sz="2000" dirty="0"/>
              <a:t> </a:t>
            </a:r>
            <a:r>
              <a:rPr lang="nl-BE" altLang="en-US" sz="2000" dirty="0" err="1"/>
              <a:t>formatting</a:t>
            </a:r>
            <a:r>
              <a:rPr lang="nl-BE" altLang="en-US" sz="2000" dirty="0"/>
              <a:t> </a:t>
            </a:r>
            <a:r>
              <a:rPr lang="nl-BE" altLang="en-US" sz="2000" dirty="0" err="1"/>
              <a:t>needed</a:t>
            </a:r>
            <a:r>
              <a:rPr lang="nl-BE" altLang="en-US" sz="2000" dirty="0"/>
              <a:t>): </a:t>
            </a:r>
            <a:r>
              <a:rPr lang="nl-BE" altLang="en-US" sz="2000" dirty="0" err="1">
                <a:latin typeface="Courier New" panose="02070309020205020404" pitchFamily="49" charset="0"/>
                <a:cs typeface="Courier New" panose="02070309020205020404" pitchFamily="49" charset="0"/>
              </a:rPr>
              <a:t>printf</a:t>
            </a:r>
            <a:endParaRPr lang="en-US" altLang="en-US" sz="2000" dirty="0">
              <a:latin typeface="Courier New" panose="02070309020205020404" pitchFamily="49" charset="0"/>
              <a:cs typeface="Courier New" panose="02070309020205020404" pitchFamily="49" charset="0"/>
            </a:endParaRPr>
          </a:p>
          <a:p>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[-v </a:t>
            </a:r>
            <a:r>
              <a:rPr lang="nl-BE" altLang="nl-BE" sz="2000" i="1" dirty="0">
                <a:latin typeface="Courier New" panose="02070309020205020404" pitchFamily="49" charset="0"/>
                <a:cs typeface="Courier New" panose="02070309020205020404" pitchFamily="49" charset="0"/>
              </a:rPr>
              <a:t>var</a:t>
            </a:r>
            <a:r>
              <a:rPr lang="nl-BE" altLang="nl-BE" sz="2000" dirty="0">
                <a:latin typeface="Courier New" panose="02070309020205020404" pitchFamily="49" charset="0"/>
                <a:cs typeface="Courier New" panose="02070309020205020404" pitchFamily="49" charset="0"/>
              </a:rPr>
              <a:t>] </a:t>
            </a:r>
            <a:r>
              <a:rPr lang="nl-BE" altLang="nl-BE" sz="2000" i="1" dirty="0">
                <a:latin typeface="Courier New" panose="02070309020205020404" pitchFamily="49" charset="0"/>
                <a:cs typeface="Courier New" panose="02070309020205020404" pitchFamily="49" charset="0"/>
              </a:rPr>
              <a:t>format</a:t>
            </a:r>
            <a:r>
              <a:rPr lang="nl-BE" altLang="nl-BE" sz="2000" dirty="0">
                <a:latin typeface="Courier New" panose="02070309020205020404" pitchFamily="49" charset="0"/>
                <a:cs typeface="Courier New" panose="02070309020205020404" pitchFamily="49" charset="0"/>
              </a:rPr>
              <a:t> [</a:t>
            </a:r>
            <a:r>
              <a:rPr lang="nl-BE" altLang="nl-BE" sz="2000" i="1" dirty="0" err="1">
                <a:latin typeface="Courier New" panose="02070309020205020404" pitchFamily="49" charset="0"/>
                <a:cs typeface="Courier New" panose="02070309020205020404" pitchFamily="49" charset="0"/>
              </a:rPr>
              <a:t>arguments</a:t>
            </a:r>
            <a:r>
              <a:rPr lang="nl-BE" altLang="nl-BE" sz="2000" dirty="0">
                <a:latin typeface="Courier New" panose="02070309020205020404" pitchFamily="49" charset="0"/>
                <a:cs typeface="Courier New" panose="02070309020205020404" pitchFamily="49" charset="0"/>
              </a:rPr>
              <a:t>] </a:t>
            </a:r>
          </a:p>
          <a:p>
            <a:pPr marL="360000" lvl="1" indent="0">
              <a:buNone/>
            </a:pPr>
            <a:r>
              <a:rPr lang="nl-BE" altLang="nl-BE" sz="2000" dirty="0" err="1"/>
              <a:t>Writes</a:t>
            </a:r>
            <a:r>
              <a:rPr lang="nl-BE" altLang="nl-BE" sz="2000" dirty="0"/>
              <a:t> </a:t>
            </a:r>
            <a:r>
              <a:rPr lang="nl-BE" altLang="nl-BE" sz="2000" dirty="0" err="1"/>
              <a:t>the</a:t>
            </a:r>
            <a:r>
              <a:rPr lang="nl-BE" altLang="nl-BE" sz="2000" dirty="0"/>
              <a:t> </a:t>
            </a:r>
            <a:r>
              <a:rPr lang="nl-BE" altLang="nl-BE" sz="2000" dirty="0" err="1"/>
              <a:t>formatted</a:t>
            </a:r>
            <a:r>
              <a:rPr lang="nl-BE" altLang="nl-BE" sz="2000" dirty="0"/>
              <a:t> </a:t>
            </a:r>
            <a:r>
              <a:rPr lang="nl-BE" altLang="nl-BE" sz="2000" i="1" dirty="0" err="1"/>
              <a:t>arguments</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r>
              <a:rPr lang="nl-BE" altLang="nl-BE" sz="2000" dirty="0" err="1"/>
              <a:t>under</a:t>
            </a:r>
            <a:r>
              <a:rPr lang="nl-BE" altLang="nl-BE" sz="2000" dirty="0"/>
              <a:t> </a:t>
            </a:r>
            <a:r>
              <a:rPr lang="nl-BE" altLang="nl-BE" sz="2000" dirty="0" err="1"/>
              <a:t>the</a:t>
            </a:r>
            <a:r>
              <a:rPr lang="nl-BE" altLang="nl-BE" sz="2000" dirty="0"/>
              <a:t> control of </a:t>
            </a:r>
            <a:r>
              <a:rPr lang="nl-BE" altLang="nl-BE" sz="2000" dirty="0" err="1"/>
              <a:t>the</a:t>
            </a:r>
            <a:r>
              <a:rPr lang="nl-BE" altLang="nl-BE" sz="2000" dirty="0"/>
              <a:t> </a:t>
            </a:r>
            <a:r>
              <a:rPr lang="nl-BE" altLang="nl-BE" sz="2000" i="1" dirty="0"/>
              <a:t>format</a:t>
            </a:r>
            <a:r>
              <a:rPr lang="nl-BE" altLang="nl-BE" sz="2000" dirty="0"/>
              <a:t>. The </a:t>
            </a:r>
            <a:r>
              <a:rPr lang="nl-BE" altLang="nl-BE" sz="2000" dirty="0">
                <a:latin typeface="Arial Unicode MS"/>
              </a:rPr>
              <a:t>-v</a:t>
            </a:r>
            <a:r>
              <a:rPr lang="nl-BE" altLang="nl-BE" sz="2000" dirty="0"/>
              <a:t> option </a:t>
            </a:r>
            <a:r>
              <a:rPr lang="nl-BE" altLang="nl-BE" sz="2000" dirty="0" err="1"/>
              <a:t>causes</a:t>
            </a:r>
            <a:r>
              <a:rPr lang="nl-BE" altLang="nl-BE" sz="2000" dirty="0"/>
              <a:t> </a:t>
            </a:r>
            <a:r>
              <a:rPr lang="nl-BE" altLang="nl-BE" sz="2000" dirty="0" err="1"/>
              <a:t>the</a:t>
            </a:r>
            <a:r>
              <a:rPr lang="nl-BE" altLang="nl-BE" sz="2000" dirty="0"/>
              <a:t> output </a:t>
            </a:r>
            <a:r>
              <a:rPr lang="nl-BE" altLang="nl-BE" sz="2000" dirty="0" err="1"/>
              <a:t>to</a:t>
            </a:r>
            <a:r>
              <a:rPr lang="nl-BE" altLang="nl-BE" sz="2000" dirty="0"/>
              <a:t> </a:t>
            </a:r>
            <a:r>
              <a:rPr lang="nl-BE" altLang="nl-BE" sz="2000" dirty="0" err="1"/>
              <a:t>be</a:t>
            </a:r>
            <a:r>
              <a:rPr lang="nl-BE" altLang="nl-BE" sz="2000" dirty="0"/>
              <a:t> </a:t>
            </a:r>
            <a:r>
              <a:rPr lang="nl-BE" altLang="nl-BE" sz="2000" dirty="0" err="1"/>
              <a:t>assigned</a:t>
            </a:r>
            <a:r>
              <a:rPr lang="nl-BE" altLang="nl-BE" sz="2000" dirty="0"/>
              <a:t> </a:t>
            </a:r>
            <a:r>
              <a:rPr lang="nl-BE" altLang="nl-BE" sz="2000" dirty="0" err="1"/>
              <a:t>to</a:t>
            </a:r>
            <a:r>
              <a:rPr lang="nl-BE" altLang="nl-BE" sz="2000" dirty="0"/>
              <a:t> </a:t>
            </a:r>
            <a:r>
              <a:rPr lang="nl-BE" altLang="nl-BE" sz="2000" dirty="0" err="1"/>
              <a:t>the</a:t>
            </a:r>
            <a:r>
              <a:rPr lang="nl-BE" altLang="nl-BE" sz="2000" dirty="0"/>
              <a:t> </a:t>
            </a:r>
            <a:r>
              <a:rPr lang="nl-BE" altLang="nl-BE" sz="2000" dirty="0" err="1"/>
              <a:t>variable</a:t>
            </a:r>
            <a:r>
              <a:rPr lang="nl-BE" altLang="nl-BE" sz="2000" dirty="0"/>
              <a:t> </a:t>
            </a:r>
            <a:r>
              <a:rPr lang="nl-BE" altLang="nl-BE" sz="2000" i="1" dirty="0"/>
              <a:t>var</a:t>
            </a:r>
            <a:r>
              <a:rPr lang="nl-BE" altLang="nl-BE" sz="2000" dirty="0"/>
              <a:t> </a:t>
            </a:r>
            <a:r>
              <a:rPr lang="nl-BE" altLang="nl-BE" sz="2000" dirty="0" err="1"/>
              <a:t>rather</a:t>
            </a:r>
            <a:r>
              <a:rPr lang="nl-BE" altLang="nl-BE" sz="2000" dirty="0"/>
              <a:t> </a:t>
            </a:r>
            <a:r>
              <a:rPr lang="nl-BE" altLang="nl-BE" sz="2000" dirty="0" err="1"/>
              <a:t>than</a:t>
            </a:r>
            <a:r>
              <a:rPr lang="nl-BE" altLang="nl-BE" sz="2000" dirty="0"/>
              <a:t> </a:t>
            </a:r>
            <a:r>
              <a:rPr lang="nl-BE" altLang="nl-BE" sz="2000" dirty="0" err="1"/>
              <a:t>being</a:t>
            </a:r>
            <a:r>
              <a:rPr lang="nl-BE" altLang="nl-BE" sz="2000" dirty="0"/>
              <a:t> </a:t>
            </a:r>
            <a:r>
              <a:rPr lang="nl-BE" altLang="nl-BE" sz="2000" dirty="0" err="1"/>
              <a:t>printed</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p>
          <a:p>
            <a:pPr marL="358775" lvl="1" indent="271463" eaLnBrk="0" fontAlgn="base" hangingPunct="0">
              <a:spcBef>
                <a:spcPct val="0"/>
              </a:spcBef>
              <a:spcAft>
                <a:spcPct val="0"/>
              </a:spcAft>
              <a:buFontTx/>
              <a:buChar char="•"/>
            </a:pPr>
            <a:r>
              <a:rPr lang="nl-BE" altLang="nl-BE" sz="2000" dirty="0"/>
              <a:t>d - Format a </a:t>
            </a:r>
            <a:r>
              <a:rPr lang="nl-BE" altLang="nl-BE" sz="2000" dirty="0" err="1"/>
              <a:t>value</a:t>
            </a:r>
            <a:r>
              <a:rPr lang="nl-BE" altLang="nl-BE" sz="2000" dirty="0"/>
              <a:t> as a </a:t>
            </a:r>
            <a:r>
              <a:rPr lang="nl-BE" altLang="nl-BE" sz="2000" dirty="0" err="1"/>
              <a:t>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u - Format a </a:t>
            </a:r>
            <a:r>
              <a:rPr lang="nl-BE" altLang="nl-BE" sz="2000" dirty="0" err="1"/>
              <a:t>value</a:t>
            </a:r>
            <a:r>
              <a:rPr lang="nl-BE" altLang="nl-BE" sz="2000" dirty="0"/>
              <a:t> as </a:t>
            </a:r>
            <a:r>
              <a:rPr lang="nl-BE" altLang="nl-BE" sz="2000" dirty="0" err="1"/>
              <a:t>an</a:t>
            </a:r>
            <a:r>
              <a:rPr lang="nl-BE" altLang="nl-BE" sz="2000" dirty="0"/>
              <a:t> </a:t>
            </a:r>
            <a:r>
              <a:rPr lang="nl-BE" altLang="nl-BE" sz="2000" dirty="0" err="1"/>
              <a:t>unsigned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s - Format a </a:t>
            </a:r>
            <a:r>
              <a:rPr lang="nl-BE" altLang="nl-BE" sz="2000" dirty="0" err="1"/>
              <a:t>value</a:t>
            </a:r>
            <a:r>
              <a:rPr lang="nl-BE" altLang="nl-BE" sz="2000" dirty="0"/>
              <a:t> as a string.</a:t>
            </a:r>
          </a:p>
          <a:p>
            <a:pPr marL="358775" lvl="1" indent="271463" eaLnBrk="0" fontAlgn="base" hangingPunct="0">
              <a:spcBef>
                <a:spcPct val="0"/>
              </a:spcBef>
              <a:spcAft>
                <a:spcPct val="0"/>
              </a:spcAft>
              <a:buFontTx/>
              <a:buChar char="•"/>
            </a:pPr>
            <a:endParaRPr lang="nl-BE" altLang="nl-BE" sz="2000" dirty="0"/>
          </a:p>
          <a:p>
            <a:pPr marL="0" indent="352788" eaLnBrk="0" fontAlgn="base" hangingPunct="0">
              <a:spcBef>
                <a:spcPct val="0"/>
              </a:spcBef>
              <a:spcAft>
                <a:spcPct val="0"/>
              </a:spcAft>
              <a:buFontTx/>
              <a:buChar char="•"/>
            </a:pPr>
            <a:r>
              <a:rPr lang="en-US" sz="2000" dirty="0"/>
              <a:t>Format specifiers can be preceded by a field width to specify the minimum number of characters to print. A </a:t>
            </a:r>
            <a:r>
              <a:rPr lang="en-US" sz="2000" b="1" dirty="0"/>
              <a:t>positive width </a:t>
            </a:r>
            <a:r>
              <a:rPr lang="en-US" sz="2000" dirty="0"/>
              <a:t>causes the value to be right-justified; a </a:t>
            </a:r>
            <a:r>
              <a:rPr lang="en-US" sz="2000" b="1" dirty="0"/>
              <a:t>negative width</a:t>
            </a:r>
            <a:r>
              <a:rPr lang="en-US" sz="2000" dirty="0"/>
              <a:t> causes the value to be left-justified. A width with a leading zero causes numeric fields to be zero-filled. Usually, you want to use negative widths for strings and positive widths for numbers.</a:t>
            </a:r>
          </a:p>
          <a:p>
            <a:pPr marL="0" indent="352788" eaLnBrk="0" fontAlgn="base" hangingPunct="0">
              <a:spcBef>
                <a:spcPct val="0"/>
              </a:spcBef>
              <a:spcAft>
                <a:spcPct val="0"/>
              </a:spcAft>
              <a:buFontTx/>
              <a:buChar char="•"/>
            </a:pPr>
            <a:endParaRPr lang="en-US" altLang="nl-BE" sz="2000" dirty="0"/>
          </a:p>
          <a:p>
            <a:pPr marL="0" indent="352788" eaLnBrk="0" fontAlgn="base" hangingPunct="0">
              <a:spcBef>
                <a:spcPct val="0"/>
              </a:spcBef>
              <a:spcAft>
                <a:spcPct val="0"/>
              </a:spcAft>
              <a:buFontTx/>
              <a:buChar char="•"/>
            </a:pPr>
            <a:r>
              <a:rPr lang="en-US" altLang="nl-BE" sz="2000" dirty="0"/>
              <a:t>Precision: The precision for a floating- or double-number can be specified by using .&lt;DIGITS&gt;, where &lt;DIGITS&gt; is the number of digits for precision</a:t>
            </a:r>
          </a:p>
          <a:p>
            <a:pPr marL="0" indent="352788" eaLnBrk="0" fontAlgn="base" hangingPunct="0">
              <a:spcBef>
                <a:spcPct val="0"/>
              </a:spcBef>
              <a:spcAft>
                <a:spcPct val="0"/>
              </a:spcAft>
              <a:buFontTx/>
              <a:buChar char="•"/>
            </a:pPr>
            <a:endParaRPr lang="en-US" altLang="nl-BE" sz="2000" dirty="0"/>
          </a:p>
          <a:p>
            <a:pPr marL="342900" indent="-342900" eaLnBrk="0" fontAlgn="base" hangingPunct="0">
              <a:spcBef>
                <a:spcPct val="0"/>
              </a:spcBef>
              <a:spcAft>
                <a:spcPct val="0"/>
              </a:spcAft>
            </a:pPr>
            <a:r>
              <a:rPr lang="nl-BE" altLang="nl-BE" sz="2000" dirty="0">
                <a:latin typeface="Arial Unicode MS" panose="020B0604020202020204"/>
              </a:rPr>
              <a:t>\n – new line</a:t>
            </a:r>
            <a:endParaRPr lang="nl-BE" altLang="nl-BE" sz="2000" dirty="0"/>
          </a:p>
          <a:p>
            <a:pPr marL="358775" lvl="1" indent="271463" eaLnBrk="0" fontAlgn="base" hangingPunct="0">
              <a:spcBef>
                <a:spcPct val="0"/>
              </a:spcBef>
              <a:spcAft>
                <a:spcPct val="0"/>
              </a:spcAft>
              <a:buFontTx/>
              <a:buChar char="•"/>
            </a:pPr>
            <a:endParaRPr lang="nl-BE" altLang="nl-BE" sz="2000" dirty="0"/>
          </a:p>
          <a:p>
            <a:pPr marL="0" indent="0" eaLnBrk="0" fontAlgn="base" hangingPunct="0">
              <a:spcBef>
                <a:spcPct val="0"/>
              </a:spcBef>
              <a:spcAft>
                <a:spcPct val="0"/>
              </a:spcAft>
              <a:buNone/>
            </a:pPr>
            <a:endParaRPr lang="nl-BE" altLang="nl-BE" sz="2000" dirty="0">
              <a:solidFill>
                <a:schemeClr val="tx1"/>
              </a:solidFill>
              <a:latin typeface="+mn-lt"/>
            </a:endParaRPr>
          </a:p>
          <a:p>
            <a:endParaRPr lang="en-US" altLang="en-US" sz="2000" dirty="0">
              <a:latin typeface="+mn-lt"/>
            </a:endParaRPr>
          </a:p>
          <a:p>
            <a:endParaRPr lang="en-US" altLang="en-US" sz="2000" dirty="0">
              <a:latin typeface="+mn-lt"/>
            </a:endParaRPr>
          </a:p>
        </p:txBody>
      </p:sp>
    </p:spTree>
    <p:extLst>
      <p:ext uri="{BB962C8B-B14F-4D97-AF65-F5344CB8AC3E}">
        <p14:creationId xmlns:p14="http://schemas.microsoft.com/office/powerpoint/2010/main" val="11278000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3164" y="0"/>
            <a:ext cx="10515600" cy="1325563"/>
          </a:xfrm>
        </p:spPr>
        <p:txBody>
          <a:bodyPr/>
          <a:lstStyle/>
          <a:p>
            <a:pPr>
              <a:defRPr/>
            </a:pPr>
            <a:r>
              <a:rPr lang="en-US" dirty="0" err="1"/>
              <a:t>ImageMagick</a:t>
            </a:r>
            <a:r>
              <a:rPr lang="en-US" dirty="0"/>
              <a:t> - examples</a:t>
            </a:r>
          </a:p>
        </p:txBody>
      </p:sp>
      <p:pic>
        <p:nvPicPr>
          <p:cNvPr id="2" name="Content Placeholder 1"/>
          <p:cNvPicPr>
            <a:picLocks noGrp="1" noChangeAspect="1"/>
          </p:cNvPicPr>
          <p:nvPr>
            <p:ph sz="quarter" idx="1"/>
          </p:nvPr>
        </p:nvPicPr>
        <p:blipFill>
          <a:blip r:embed="rId2"/>
          <a:stretch>
            <a:fillRect/>
          </a:stretch>
        </p:blipFill>
        <p:spPr>
          <a:xfrm>
            <a:off x="1040781" y="1107264"/>
            <a:ext cx="4337526" cy="4873625"/>
          </a:xfrm>
          <a:prstGeom prst="rect">
            <a:avLst/>
          </a:prstGeom>
        </p:spPr>
      </p:pic>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3" name="Picture 2"/>
          <p:cNvPicPr>
            <a:picLocks noChangeAspect="1"/>
          </p:cNvPicPr>
          <p:nvPr/>
        </p:nvPicPr>
        <p:blipFill>
          <a:blip r:embed="rId3"/>
          <a:stretch>
            <a:fillRect/>
          </a:stretch>
        </p:blipFill>
        <p:spPr>
          <a:xfrm>
            <a:off x="5390539" y="1126204"/>
            <a:ext cx="4401609" cy="4774933"/>
          </a:xfrm>
          <a:prstGeom prst="rect">
            <a:avLst/>
          </a:prstGeom>
        </p:spPr>
      </p:pic>
      <p:sp>
        <p:nvSpPr>
          <p:cNvPr id="7" name="TextBox 6"/>
          <p:cNvSpPr txBox="1"/>
          <p:nvPr/>
        </p:nvSpPr>
        <p:spPr>
          <a:xfrm>
            <a:off x="972327" y="5980889"/>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26663887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16953" y="1124299"/>
            <a:ext cx="4398459" cy="4959705"/>
          </a:xfrm>
          <a:prstGeom prst="rect">
            <a:avLst/>
          </a:prstGeom>
        </p:spPr>
      </p:pic>
      <p:sp>
        <p:nvSpPr>
          <p:cNvPr id="58370" name="Title 1"/>
          <p:cNvSpPr>
            <a:spLocks noGrp="1"/>
          </p:cNvSpPr>
          <p:nvPr>
            <p:ph type="title"/>
          </p:nvPr>
        </p:nvSpPr>
        <p:spPr>
          <a:xfrm>
            <a:off x="856108" y="15058"/>
            <a:ext cx="10515600" cy="1325563"/>
          </a:xfrm>
        </p:spPr>
        <p:txBody>
          <a:bodyPr/>
          <a:lstStyle/>
          <a:p>
            <a:pPr>
              <a:defRPr/>
            </a:pPr>
            <a:r>
              <a:rPr lang="en-US" dirty="0" err="1"/>
              <a:t>ImageMagick</a:t>
            </a:r>
            <a:r>
              <a:rPr lang="en-US" dirty="0"/>
              <a:t> - examples</a:t>
            </a:r>
          </a:p>
        </p:txBody>
      </p:sp>
      <p:sp>
        <p:nvSpPr>
          <p:cNvPr id="58371" name="Content Placeholder 2"/>
          <p:cNvSpPr>
            <a:spLocks noGrp="1"/>
          </p:cNvSpPr>
          <p:nvPr>
            <p:ph sz="quarter" idx="1"/>
          </p:nvPr>
        </p:nvSpPr>
        <p:spPr>
          <a:xfrm>
            <a:off x="1981200" y="1600201"/>
            <a:ext cx="7467600" cy="4873625"/>
          </a:xfrm>
        </p:spPr>
        <p:txBody>
          <a:bodyPr>
            <a:normAutofit/>
          </a:bodyPr>
          <a:lstStyle/>
          <a:p>
            <a:pPr marL="274320" indent="-274320">
              <a:buNone/>
              <a:defRPr/>
            </a:pPr>
            <a:endParaRPr lang="en-US"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2" name="Picture 1"/>
          <p:cNvPicPr>
            <a:picLocks noChangeAspect="1"/>
          </p:cNvPicPr>
          <p:nvPr/>
        </p:nvPicPr>
        <p:blipFill>
          <a:blip r:embed="rId3"/>
          <a:stretch>
            <a:fillRect/>
          </a:stretch>
        </p:blipFill>
        <p:spPr>
          <a:xfrm>
            <a:off x="966707" y="1120735"/>
            <a:ext cx="4350246" cy="4744095"/>
          </a:xfrm>
          <a:prstGeom prst="rect">
            <a:avLst/>
          </a:prstGeom>
        </p:spPr>
      </p:pic>
      <p:sp>
        <p:nvSpPr>
          <p:cNvPr id="8" name="TextBox 7"/>
          <p:cNvSpPr txBox="1"/>
          <p:nvPr/>
        </p:nvSpPr>
        <p:spPr>
          <a:xfrm>
            <a:off x="912035" y="5974252"/>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190709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6923" y="0"/>
            <a:ext cx="10515600" cy="1325563"/>
          </a:xfrm>
        </p:spPr>
        <p:txBody>
          <a:bodyPr/>
          <a:lstStyle/>
          <a:p>
            <a:pPr>
              <a:defRPr/>
            </a:pPr>
            <a:r>
              <a:rPr lang="en-US" dirty="0" err="1"/>
              <a:t>ImageMagick</a:t>
            </a:r>
            <a:r>
              <a:rPr lang="en-US" dirty="0"/>
              <a:t> – batch processing</a:t>
            </a:r>
          </a:p>
        </p:txBody>
      </p:sp>
      <p:sp>
        <p:nvSpPr>
          <p:cNvPr id="58371" name="Content Placeholder 2"/>
          <p:cNvSpPr>
            <a:spLocks noGrp="1"/>
          </p:cNvSpPr>
          <p:nvPr>
            <p:ph sz="quarter" idx="1"/>
          </p:nvPr>
        </p:nvSpPr>
        <p:spPr>
          <a:xfrm>
            <a:off x="999687" y="1256879"/>
            <a:ext cx="11030125" cy="4873625"/>
          </a:xfrm>
        </p:spPr>
        <p:txBody>
          <a:bodyPr>
            <a:normAutofit/>
          </a:bodyPr>
          <a:lstStyle/>
          <a:p>
            <a:pPr marL="0" indent="0">
              <a:buNone/>
              <a:defRPr/>
            </a:pPr>
            <a:r>
              <a:rPr lang="en-US" dirty="0">
                <a:cs typeface="Courier New" pitchFamily="49" charset="0"/>
              </a:rPr>
              <a:t>Batch processing -&gt; w</a:t>
            </a:r>
            <a:r>
              <a:rPr lang="en-US" altLang="en-US" dirty="0"/>
              <a:t>orking with a set or sequence of images</a:t>
            </a:r>
          </a:p>
          <a:p>
            <a:pPr lvl="1"/>
            <a:r>
              <a:rPr lang="en-US" altLang="en-US" sz="2000" dirty="0"/>
              <a:t>All images generally must be the same size</a:t>
            </a:r>
          </a:p>
          <a:p>
            <a:pPr lvl="1"/>
            <a:r>
              <a:rPr lang="en-US" altLang="en-US" sz="2000" dirty="0"/>
              <a:t>Change colors:</a:t>
            </a:r>
          </a:p>
          <a:p>
            <a:pPr marL="629637" lvl="2" indent="0">
              <a:buNone/>
            </a:pPr>
            <a:r>
              <a:rPr lang="en-US" altLang="en-US" dirty="0">
                <a:latin typeface="Courier New" panose="02070309020205020404" pitchFamily="49" charset="0"/>
                <a:cs typeface="Courier New" panose="02070309020205020404" pitchFamily="49" charset="0"/>
              </a:rPr>
              <a:t>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example01.png example001.png</a:t>
            </a:r>
          </a:p>
          <a:p>
            <a:pPr lvl="1"/>
            <a:r>
              <a:rPr lang="en-US" altLang="en-US" sz="2000" dirty="0">
                <a:cs typeface="Courier New" panose="02070309020205020404" pitchFamily="49" charset="0"/>
              </a:rPr>
              <a:t>Resize:</a:t>
            </a:r>
          </a:p>
          <a:p>
            <a:pPr marL="630000" lvl="2" indent="-363">
              <a:buNone/>
            </a:pPr>
            <a:r>
              <a:rPr lang="nl-NL" altLang="en-US" dirty="0" err="1">
                <a:latin typeface="Courier New" panose="02070309020205020404" pitchFamily="49" charset="0"/>
                <a:cs typeface="Courier New" panose="02070309020205020404" pitchFamily="49" charset="0"/>
              </a:rPr>
              <a:t>convert</a:t>
            </a:r>
            <a:r>
              <a:rPr lang="nl-NL" altLang="en-US" dirty="0">
                <a:latin typeface="Courier New" panose="02070309020205020404" pitchFamily="49" charset="0"/>
                <a:cs typeface="Courier New" panose="02070309020205020404" pitchFamily="49" charset="0"/>
              </a:rPr>
              <a:t> -</a:t>
            </a:r>
            <a:r>
              <a:rPr lang="nl-NL" altLang="en-US" dirty="0" err="1">
                <a:latin typeface="Courier New" panose="02070309020205020404" pitchFamily="49" charset="0"/>
                <a:cs typeface="Courier New" panose="02070309020205020404" pitchFamily="49" charset="0"/>
              </a:rPr>
              <a:t>scale</a:t>
            </a:r>
            <a:r>
              <a:rPr lang="nl-NL" altLang="en-US" dirty="0">
                <a:latin typeface="Courier New" panose="02070309020205020404" pitchFamily="49" charset="0"/>
                <a:cs typeface="Courier New" panose="02070309020205020404" pitchFamily="49" charset="0"/>
              </a:rPr>
              <a:t> 20%% </a:t>
            </a:r>
            <a:r>
              <a:rPr lang="en-US" altLang="en-US" dirty="0">
                <a:latin typeface="Courier New" panose="02070309020205020404" pitchFamily="49" charset="0"/>
                <a:cs typeface="Courier New" panose="02070309020205020404" pitchFamily="49" charset="0"/>
              </a:rPr>
              <a:t>example01.png example001.png</a:t>
            </a:r>
          </a:p>
          <a:p>
            <a:pPr lvl="1"/>
            <a:r>
              <a:rPr lang="en-US" altLang="en-US" sz="2000" dirty="0">
                <a:latin typeface="+mj-lt"/>
                <a:cs typeface="Courier New" panose="02070309020205020404" pitchFamily="49" charset="0"/>
              </a:rPr>
              <a:t>Add a caption:</a:t>
            </a:r>
          </a:p>
          <a:p>
            <a:pPr marL="629637" lvl="2" indent="0">
              <a:buNone/>
            </a:pPr>
            <a:r>
              <a:rPr lang="en-US" altLang="en-US" dirty="0">
                <a:latin typeface="Courier New" panose="02070309020205020404" pitchFamily="49" charset="0"/>
                <a:cs typeface="Courier New" panose="02070309020205020404" pitchFamily="49" charset="0"/>
              </a:rPr>
              <a:t>convert -size 320x85 -draw "text 25,60 'Made by....'" -fill </a:t>
            </a:r>
            <a:r>
              <a:rPr lang="en-US" altLang="en-US" dirty="0" err="1">
                <a:latin typeface="Courier New" panose="02070309020205020404" pitchFamily="49" charset="0"/>
                <a:cs typeface="Courier New" panose="02070309020205020404" pitchFamily="49" charset="0"/>
              </a:rPr>
              <a:t>darkred</a:t>
            </a:r>
            <a:r>
              <a:rPr lang="en-US" altLang="en-US" dirty="0">
                <a:latin typeface="Courier New" panose="02070309020205020404" pitchFamily="49" charset="0"/>
                <a:cs typeface="Courier New" panose="02070309020205020404" pitchFamily="49" charset="0"/>
              </a:rPr>
              <a:t>  example01.png example001.png</a:t>
            </a:r>
          </a:p>
          <a:p>
            <a:pPr lvl="1"/>
            <a:r>
              <a:rPr lang="en-US" altLang="en-US" sz="2000" dirty="0">
                <a:cs typeface="Courier New" panose="02070309020205020404" pitchFamily="49" charset="0"/>
              </a:rPr>
              <a:t>Process all files:</a:t>
            </a:r>
          </a:p>
          <a:p>
            <a:pPr marL="629637" lvl="2" indent="0">
              <a:buNone/>
            </a:pPr>
            <a:r>
              <a:rPr lang="en-US" altLang="en-US" dirty="0">
                <a:latin typeface="Courier New" panose="02070309020205020404" pitchFamily="49" charset="0"/>
                <a:cs typeface="Courier New" panose="02070309020205020404" pitchFamily="49" charset="0"/>
              </a:rPr>
              <a:t>for file in *.</a:t>
            </a:r>
            <a:r>
              <a:rPr lang="en-US" altLang="en-US" dirty="0" err="1">
                <a:latin typeface="Courier New" panose="02070309020205020404" pitchFamily="49" charset="0"/>
                <a:cs typeface="Courier New" panose="02070309020205020404" pitchFamily="49" charset="0"/>
              </a:rPr>
              <a:t>png</a:t>
            </a:r>
            <a:r>
              <a:rPr lang="en-US" altLang="en-US" dirty="0">
                <a:latin typeface="Courier New" panose="02070309020205020404" pitchFamily="49" charset="0"/>
                <a:cs typeface="Courier New" panose="02070309020205020404" pitchFamily="49" charset="0"/>
              </a:rPr>
              <a:t> ;do  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$file ${file%.png}.jpg; done</a:t>
            </a: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294450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183</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4</a:t>
            </a:r>
            <a:endParaRPr lang="nl-BE" dirty="0"/>
          </a:p>
        </p:txBody>
      </p:sp>
    </p:spTree>
    <p:extLst>
      <p:ext uri="{BB962C8B-B14F-4D97-AF65-F5344CB8AC3E}">
        <p14:creationId xmlns:p14="http://schemas.microsoft.com/office/powerpoint/2010/main" val="40293982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184</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t>Plot 10 </a:t>
            </a:r>
            <a:r>
              <a:rPr lang="en-US" altLang="en-US" sz="2400" dirty="0" err="1"/>
              <a:t>png</a:t>
            </a:r>
            <a:r>
              <a:rPr lang="en-US" altLang="en-US" sz="2400" dirty="0"/>
              <a:t> images in </a:t>
            </a:r>
            <a:r>
              <a:rPr lang="en-US" altLang="en-US" sz="2400" dirty="0" err="1"/>
              <a:t>gnuplot</a:t>
            </a:r>
            <a:r>
              <a:rPr lang="en-US" altLang="en-US" sz="2400" dirty="0"/>
              <a:t>. The first one should show 1 circle, next ones should add and an extra circle with increased radius. </a:t>
            </a:r>
          </a:p>
          <a:p>
            <a:pPr marL="609600" indent="-609600">
              <a:buFont typeface="Wingdings" pitchFamily="2" charset="2"/>
              <a:buAutoNum type="arabicPeriod"/>
            </a:pPr>
            <a:r>
              <a:rPr lang="en-US" altLang="en-US" sz="2400" dirty="0"/>
              <a:t>Convert the images to grayscale and save them into *.jpg file</a:t>
            </a:r>
          </a:p>
          <a:p>
            <a:pPr marL="609600" indent="-609600">
              <a:buFont typeface="Wingdings" pitchFamily="2" charset="2"/>
              <a:buAutoNum type="arabicPeriod"/>
            </a:pPr>
            <a:r>
              <a:rPr lang="en-US" altLang="en-US" sz="2400" dirty="0"/>
              <a:t>Make an animated gif</a:t>
            </a:r>
          </a:p>
          <a:p>
            <a:pPr marL="609600" indent="-609600">
              <a:buFont typeface="Wingdings" pitchFamily="2" charset="2"/>
              <a:buAutoNum type="arabicPeriod"/>
            </a:pPr>
            <a:r>
              <a:rPr lang="en-US" altLang="en-US" sz="2400" dirty="0"/>
              <a:t>Open animation (in the web browser or file browser)</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2088621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185</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5016758"/>
          </a:xfrm>
          <a:prstGeom prst="rect">
            <a:avLst/>
          </a:prstGeom>
          <a:noFill/>
        </p:spPr>
        <p:txBody>
          <a:bodyPr wrap="square">
            <a:spAutoFit/>
          </a:bodyPr>
          <a:lstStyle/>
          <a:p>
            <a:pPr marL="457200" indent="-457200">
              <a:buSzPct val="100000"/>
              <a:buFont typeface="+mj-lt"/>
              <a:buAutoNum type="arabicPeriod"/>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usr</a:t>
            </a:r>
            <a:r>
              <a:rPr lang="en-US" altLang="en-US" sz="2000" dirty="0">
                <a:latin typeface="Courier New" panose="02070309020205020404" pitchFamily="49" charset="0"/>
                <a:cs typeface="Courier New" panose="02070309020205020404" pitchFamily="49" charset="0"/>
              </a:rPr>
              <a:t>/bin/</a:t>
            </a:r>
            <a:r>
              <a:rPr lang="en-US" altLang="en-US" sz="2000" dirty="0" err="1">
                <a:latin typeface="Courier New" panose="02070309020205020404" pitchFamily="49" charset="0"/>
                <a:cs typeface="Courier New" panose="02070309020205020404" pitchFamily="49" charset="0"/>
              </a:rPr>
              <a:t>gnuplot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set polar</a:t>
            </a:r>
          </a:p>
          <a:p>
            <a:pPr lvl="1" algn="l"/>
            <a:r>
              <a:rPr lang="en-US" altLang="en-US" sz="2000" dirty="0">
                <a:latin typeface="Courier New" panose="02070309020205020404" pitchFamily="49" charset="0"/>
                <a:cs typeface="Courier New" panose="02070309020205020404" pitchFamily="49" charset="0"/>
              </a:rPr>
              <a:t>set size square</a:t>
            </a:r>
          </a:p>
          <a:p>
            <a:pPr lvl="1" algn="l"/>
            <a:r>
              <a:rPr lang="en-US" altLang="en-US" sz="2000" dirty="0">
                <a:latin typeface="Courier New" panose="02070309020205020404" pitchFamily="49" charset="0"/>
                <a:cs typeface="Courier New" panose="02070309020205020404" pitchFamily="49" charset="0"/>
              </a:rPr>
              <a:t>set term </a:t>
            </a:r>
            <a:r>
              <a:rPr lang="en-US" altLang="en-US" sz="2000" dirty="0" err="1">
                <a:latin typeface="Courier New" panose="02070309020205020404" pitchFamily="49" charset="0"/>
                <a:cs typeface="Courier New" panose="02070309020205020404" pitchFamily="49" charset="0"/>
              </a:rPr>
              <a:t>png</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set </a:t>
            </a:r>
            <a:r>
              <a:rPr lang="en-US" altLang="en-US" sz="2000" dirty="0" err="1">
                <a:latin typeface="Courier New" panose="02070309020205020404" pitchFamily="49" charset="0"/>
                <a:cs typeface="Courier New" panose="02070309020205020404" pitchFamily="49" charset="0"/>
              </a:rPr>
              <a:t>xrange</a:t>
            </a:r>
            <a:r>
              <a:rPr lang="en-US" altLang="en-US" sz="2000" dirty="0">
                <a:latin typeface="Courier New" panose="02070309020205020404" pitchFamily="49" charset="0"/>
                <a:cs typeface="Courier New" panose="02070309020205020404" pitchFamily="49" charset="0"/>
              </a:rPr>
              <a:t> [-10:10];set </a:t>
            </a:r>
            <a:r>
              <a:rPr lang="en-US" altLang="en-US" sz="2000" dirty="0" err="1">
                <a:latin typeface="Courier New" panose="02070309020205020404" pitchFamily="49" charset="0"/>
                <a:cs typeface="Courier New" panose="02070309020205020404" pitchFamily="49" charset="0"/>
              </a:rPr>
              <a:t>yrange</a:t>
            </a:r>
            <a:r>
              <a:rPr lang="en-US" altLang="en-US" sz="2000" dirty="0">
                <a:latin typeface="Courier New" panose="02070309020205020404" pitchFamily="49" charset="0"/>
                <a:cs typeface="Courier New" panose="02070309020205020404" pitchFamily="49" charset="0"/>
              </a:rPr>
              <a:t> [-10:10]</a:t>
            </a:r>
          </a:p>
          <a:p>
            <a:pPr lvl="1" algn="l"/>
            <a:r>
              <a:rPr lang="en-US" altLang="en-US" sz="2000" dirty="0">
                <a:latin typeface="Courier New" panose="02070309020205020404" pitchFamily="49" charset="0"/>
                <a:cs typeface="Courier New" panose="02070309020205020404" pitchFamily="49" charset="0"/>
              </a:rPr>
              <a:t>r=1</a:t>
            </a:r>
          </a:p>
          <a:p>
            <a:pPr lvl="1" algn="l"/>
            <a:r>
              <a:rPr lang="en-US" altLang="en-US" sz="2000" dirty="0">
                <a:latin typeface="Courier New" panose="02070309020205020404" pitchFamily="49" charset="0"/>
                <a:cs typeface="Courier New" panose="02070309020205020404" pitchFamily="49" charset="0"/>
              </a:rPr>
              <a:t>do for [r=1:10] {</a:t>
            </a:r>
          </a:p>
          <a:p>
            <a:pPr lvl="1" algn="l"/>
            <a:r>
              <a:rPr lang="en-US" altLang="en-US" sz="2000" dirty="0" err="1">
                <a:latin typeface="Courier New" panose="02070309020205020404" pitchFamily="49" charset="0"/>
                <a:cs typeface="Courier New" panose="02070309020205020404" pitchFamily="49" charset="0"/>
              </a:rPr>
              <a:t>outfile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sprintf</a:t>
            </a:r>
            <a:r>
              <a:rPr lang="en-US" altLang="en-US" sz="2000" dirty="0">
                <a:latin typeface="Courier New" panose="02070309020205020404" pitchFamily="49" charset="0"/>
                <a:cs typeface="Courier New" panose="02070309020205020404" pitchFamily="49" charset="0"/>
              </a:rPr>
              <a:t>('radius%02.0f.png',r)</a:t>
            </a:r>
          </a:p>
          <a:p>
            <a:pPr lvl="1" algn="l"/>
            <a:r>
              <a:rPr lang="en-US" altLang="en-US" sz="2000" dirty="0">
                <a:latin typeface="Courier New" panose="02070309020205020404" pitchFamily="49" charset="0"/>
                <a:cs typeface="Courier New" panose="02070309020205020404" pitchFamily="49" charset="0"/>
              </a:rPr>
              <a:t>set output </a:t>
            </a:r>
            <a:r>
              <a:rPr lang="en-US" altLang="en-US" sz="2000" dirty="0" err="1">
                <a:latin typeface="Courier New" panose="02070309020205020404" pitchFamily="49" charset="0"/>
                <a:cs typeface="Courier New" panose="02070309020205020404" pitchFamily="49" charset="0"/>
              </a:rPr>
              <a:t>outfile</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plot for [</a:t>
            </a:r>
            <a:r>
              <a:rPr lang="en-US" altLang="en-US" sz="2000" dirty="0" err="1">
                <a:latin typeface="Courier New" panose="02070309020205020404" pitchFamily="49" charset="0"/>
                <a:cs typeface="Courier New" panose="02070309020205020404" pitchFamily="49" charset="0"/>
              </a:rPr>
              <a:t>i</a:t>
            </a:r>
            <a:r>
              <a:rPr lang="en-US" altLang="en-US" sz="2000" dirty="0">
                <a:latin typeface="Courier New" panose="02070309020205020404" pitchFamily="49" charset="0"/>
                <a:cs typeface="Courier New" panose="02070309020205020404" pitchFamily="49" charset="0"/>
              </a:rPr>
              <a:t>=0:r-1] r-</a:t>
            </a:r>
            <a:r>
              <a:rPr lang="en-US" altLang="en-US" sz="2000" dirty="0" err="1">
                <a:latin typeface="Courier New" panose="02070309020205020404" pitchFamily="49" charset="0"/>
                <a:cs typeface="Courier New" panose="02070309020205020404" pitchFamily="49" charset="0"/>
              </a:rPr>
              <a:t>i</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a:t>
            </a:r>
          </a:p>
          <a:p>
            <a:pPr marL="457200" indent="-457200">
              <a:buSzPct val="100000"/>
              <a:buFont typeface="+mj-lt"/>
              <a:buAutoNum type="arabicPeriod" startAt="2"/>
            </a:pPr>
            <a:r>
              <a:rPr lang="en-US" altLang="en-US" sz="2000" dirty="0"/>
              <a:t>for file in *.</a:t>
            </a:r>
            <a:r>
              <a:rPr lang="en-US" altLang="en-US" sz="2000" dirty="0" err="1"/>
              <a:t>png</a:t>
            </a:r>
            <a:r>
              <a:rPr lang="en-US" altLang="en-US" sz="2000" dirty="0"/>
              <a:t> ;do  convert -</a:t>
            </a:r>
            <a:r>
              <a:rPr lang="en-US" altLang="en-US" sz="2000" dirty="0" err="1"/>
              <a:t>colorspace</a:t>
            </a:r>
            <a:r>
              <a:rPr lang="en-US" altLang="en-US" sz="2000" dirty="0"/>
              <a:t> Gray $file ${file%.png}.jpg; done or manually: </a:t>
            </a:r>
          </a:p>
          <a:p>
            <a:r>
              <a:rPr lang="en-US" altLang="en-US" sz="2000" dirty="0"/>
              <a:t>       </a:t>
            </a:r>
            <a:r>
              <a:rPr lang="en-US" altLang="en-US" sz="2000" dirty="0">
                <a:latin typeface="Courier New" panose="02070309020205020404" pitchFamily="49" charset="0"/>
                <a:cs typeface="Courier New" panose="02070309020205020404" pitchFamily="49" charset="0"/>
              </a:rPr>
              <a:t>convert -</a:t>
            </a:r>
            <a:r>
              <a:rPr lang="en-US" altLang="en-US" sz="2000" dirty="0" err="1">
                <a:latin typeface="Courier New" panose="02070309020205020404" pitchFamily="49" charset="0"/>
                <a:cs typeface="Courier New" panose="02070309020205020404" pitchFamily="49" charset="0"/>
              </a:rPr>
              <a:t>colorspace</a:t>
            </a:r>
            <a:r>
              <a:rPr lang="en-US" altLang="en-US" sz="2000" dirty="0">
                <a:latin typeface="Courier New" panose="02070309020205020404" pitchFamily="49" charset="0"/>
                <a:cs typeface="Courier New" panose="02070309020205020404" pitchFamily="49" charset="0"/>
              </a:rPr>
              <a:t> Gray radius.01.png radius.01.jpg</a:t>
            </a:r>
          </a:p>
          <a:p>
            <a:r>
              <a:rPr lang="en-US" altLang="en-US" sz="2000" dirty="0">
                <a:latin typeface="Courier New" panose="02070309020205020404" pitchFamily="49" charset="0"/>
                <a:cs typeface="Courier New" panose="02070309020205020404" pitchFamily="49" charset="0"/>
              </a:rPr>
              <a:t>   ….</a:t>
            </a:r>
          </a:p>
          <a:p>
            <a:pPr marL="457200" indent="-457200">
              <a:buSzPct val="100000"/>
              <a:buFont typeface="+mj-lt"/>
              <a:buAutoNum type="arabicPeriod" startAt="3"/>
            </a:pPr>
            <a:r>
              <a:rPr lang="en-US" altLang="en-US" sz="2000" dirty="0"/>
              <a:t> </a:t>
            </a:r>
            <a:r>
              <a:rPr lang="en-US" altLang="en-US" sz="2000" dirty="0">
                <a:latin typeface="Courier New" panose="02070309020205020404" pitchFamily="49" charset="0"/>
                <a:cs typeface="Courier New" panose="02070309020205020404" pitchFamily="49" charset="0"/>
              </a:rPr>
              <a:t>convert -delay 20 *</a:t>
            </a:r>
            <a:r>
              <a:rPr lang="en-US" altLang="en-US" sz="2000" dirty="0" err="1">
                <a:latin typeface="Courier New" panose="02070309020205020404" pitchFamily="49" charset="0"/>
                <a:cs typeface="Courier New" panose="02070309020205020404" pitchFamily="49" charset="0"/>
              </a:rPr>
              <a:t>png</a:t>
            </a:r>
            <a:r>
              <a:rPr lang="en-US" altLang="en-US" sz="2000" dirty="0">
                <a:latin typeface="Courier New" panose="02070309020205020404" pitchFamily="49" charset="0"/>
                <a:cs typeface="Courier New" panose="02070309020205020404" pitchFamily="49" charset="0"/>
              </a:rPr>
              <a:t> radius.gif</a:t>
            </a:r>
          </a:p>
          <a:p>
            <a:pPr marL="457200" indent="-457200">
              <a:buSzPct val="100000"/>
              <a:buFont typeface="+mj-lt"/>
              <a:buAutoNum type="arabicPeriod" startAt="3"/>
            </a:pPr>
            <a:r>
              <a:rPr lang="en-US" altLang="en-US" sz="2000" dirty="0"/>
              <a:t>….. </a:t>
            </a:r>
          </a:p>
        </p:txBody>
      </p:sp>
    </p:spTree>
    <p:extLst>
      <p:ext uri="{BB962C8B-B14F-4D97-AF65-F5344CB8AC3E}">
        <p14:creationId xmlns:p14="http://schemas.microsoft.com/office/powerpoint/2010/main" val="16646274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D141AEB-49C0-4F56-BE11-1B072BE49960}" type="slidenum">
              <a:rPr lang="en-US" altLang="ko-KR"/>
              <a:pPr/>
              <a:t>186</a:t>
            </a:fld>
            <a:endParaRPr lang="en-US" altLang="ko-KR"/>
          </a:p>
        </p:txBody>
      </p:sp>
      <p:sp>
        <p:nvSpPr>
          <p:cNvPr id="225284" name="Rectangle 4"/>
          <p:cNvSpPr>
            <a:spLocks noGrp="1" noChangeArrowheads="1"/>
          </p:cNvSpPr>
          <p:nvPr>
            <p:ph type="title"/>
          </p:nvPr>
        </p:nvSpPr>
        <p:spPr/>
        <p:txBody>
          <a:bodyPr/>
          <a:lstStyle/>
          <a:p>
            <a:r>
              <a:rPr lang="en-US" altLang="en-US"/>
              <a:t>Replacement Patterns</a:t>
            </a:r>
          </a:p>
        </p:txBody>
      </p:sp>
      <p:sp>
        <p:nvSpPr>
          <p:cNvPr id="225285" name="Rectangle 5"/>
          <p:cNvSpPr>
            <a:spLocks noGrp="1" noChangeArrowheads="1"/>
          </p:cNvSpPr>
          <p:nvPr>
            <p:ph type="body" idx="1"/>
          </p:nvPr>
        </p:nvSpPr>
        <p:spPr/>
        <p:txBody>
          <a:bodyPr>
            <a:normAutofit fontScale="92500" lnSpcReduction="10000"/>
          </a:bodyPr>
          <a:lstStyle/>
          <a:p>
            <a:endParaRPr lang="en-US" altLang="en-US" dirty="0"/>
          </a:p>
          <a:p>
            <a:r>
              <a:rPr lang="en-US" altLang="en-US" dirty="0"/>
              <a:t>Substitute can use several </a:t>
            </a:r>
            <a:r>
              <a:rPr lang="en-US" altLang="en-US" dirty="0">
                <a:solidFill>
                  <a:srgbClr val="3366FF"/>
                </a:solidFill>
              </a:rPr>
              <a:t>special characters</a:t>
            </a:r>
            <a:r>
              <a:rPr lang="en-US" altLang="en-US" dirty="0"/>
              <a:t> in the replacement string</a:t>
            </a:r>
          </a:p>
          <a:p>
            <a:pPr>
              <a:buFontTx/>
              <a:buNone/>
            </a:pPr>
            <a:endParaRPr lang="en-US" altLang="en-US" dirty="0"/>
          </a:p>
          <a:p>
            <a:pPr>
              <a:buFontTx/>
              <a:buNone/>
            </a:pPr>
            <a:r>
              <a:rPr lang="en-US" altLang="en-US" dirty="0"/>
              <a:t>		</a:t>
            </a:r>
            <a:r>
              <a:rPr lang="en-US" altLang="en-US" dirty="0">
                <a:solidFill>
                  <a:srgbClr val="3366FF"/>
                </a:solidFill>
              </a:rPr>
              <a:t>&amp;</a:t>
            </a:r>
            <a:r>
              <a:rPr lang="en-US" altLang="en-US" dirty="0"/>
              <a:t>	replaced by the entire string matched in the regular 				expression for pattern</a:t>
            </a:r>
          </a:p>
          <a:p>
            <a:pPr>
              <a:buFontTx/>
              <a:buNone/>
            </a:pPr>
            <a:endParaRPr lang="en-US" altLang="en-US" dirty="0"/>
          </a:p>
          <a:p>
            <a:pPr>
              <a:buFontTx/>
              <a:buNone/>
            </a:pPr>
            <a:r>
              <a:rPr lang="en-US" altLang="en-US" dirty="0"/>
              <a:t>		</a:t>
            </a:r>
            <a:r>
              <a:rPr lang="en-US" altLang="en-US" dirty="0">
                <a:solidFill>
                  <a:srgbClr val="3366FF"/>
                </a:solidFill>
              </a:rPr>
              <a:t>\n</a:t>
            </a:r>
            <a:r>
              <a:rPr lang="en-US" altLang="en-US" dirty="0"/>
              <a:t>	replaced by the nth substring (or subexpression) previously 			specified using “</a:t>
            </a:r>
            <a:r>
              <a:rPr lang="en-US" altLang="en-US" dirty="0">
                <a:solidFill>
                  <a:srgbClr val="3366FF"/>
                </a:solidFill>
              </a:rPr>
              <a:t>\(</a:t>
            </a:r>
            <a:r>
              <a:rPr lang="en-US" altLang="en-US" dirty="0"/>
              <a:t>“ and “</a:t>
            </a:r>
            <a:r>
              <a:rPr lang="en-US" altLang="en-US" dirty="0">
                <a:solidFill>
                  <a:srgbClr val="3366FF"/>
                </a:solidFill>
              </a:rPr>
              <a:t>\)</a:t>
            </a:r>
            <a:r>
              <a:rPr lang="en-US" altLang="en-US" dirty="0"/>
              <a:t>”</a:t>
            </a:r>
          </a:p>
          <a:p>
            <a:pPr>
              <a:buFontTx/>
              <a:buNone/>
            </a:pPr>
            <a:endParaRPr lang="en-US" altLang="en-US" dirty="0"/>
          </a:p>
          <a:p>
            <a:pPr>
              <a:buFontTx/>
              <a:buNone/>
            </a:pPr>
            <a:r>
              <a:rPr lang="en-US" altLang="en-US" dirty="0"/>
              <a:t>		</a:t>
            </a:r>
            <a:r>
              <a:rPr lang="en-US" altLang="en-US" dirty="0">
                <a:solidFill>
                  <a:srgbClr val="3366FF"/>
                </a:solidFill>
              </a:rPr>
              <a:t>\</a:t>
            </a:r>
            <a:r>
              <a:rPr lang="en-US" altLang="en-US" dirty="0"/>
              <a:t>	used to </a:t>
            </a:r>
            <a:r>
              <a:rPr lang="en-US" altLang="en-US" dirty="0">
                <a:solidFill>
                  <a:srgbClr val="3366FF"/>
                </a:solidFill>
              </a:rPr>
              <a:t>escape</a:t>
            </a:r>
            <a:r>
              <a:rPr lang="en-US" altLang="en-US" dirty="0"/>
              <a:t> the ampersand (&amp;) and the backslash (\) </a:t>
            </a:r>
          </a:p>
        </p:txBody>
      </p:sp>
    </p:spTree>
    <p:extLst>
      <p:ext uri="{BB962C8B-B14F-4D97-AF65-F5344CB8AC3E}">
        <p14:creationId xmlns:p14="http://schemas.microsoft.com/office/powerpoint/2010/main" val="2067367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187</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189</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736600" y="1253331"/>
            <a:ext cx="10515600" cy="4351338"/>
          </a:xfrm>
        </p:spPr>
        <p:txBody>
          <a:bodyPr/>
          <a:lstStyle/>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"%50s\n" "</a:t>
            </a:r>
            <a:r>
              <a:rPr lang="nl-BE" altLang="nl-BE" sz="2000" dirty="0" err="1">
                <a:latin typeface="Courier New" panose="02070309020205020404" pitchFamily="49" charset="0"/>
                <a:cs typeface="Courier New" panose="02070309020205020404" pitchFamily="49" charset="0"/>
              </a:rPr>
              <a:t>This</a:t>
            </a:r>
            <a:r>
              <a:rPr lang="nl-BE" altLang="nl-BE" sz="2000" dirty="0">
                <a:latin typeface="Courier New" panose="02070309020205020404" pitchFamily="49" charset="0"/>
                <a:cs typeface="Courier New" panose="02070309020205020404" pitchFamily="49" charset="0"/>
              </a:rPr>
              <a:t> field is 50 </a:t>
            </a:r>
            <a:r>
              <a:rPr lang="nl-BE" altLang="nl-BE" sz="2000" dirty="0" err="1">
                <a:latin typeface="Courier New" panose="02070309020205020404" pitchFamily="49" charset="0"/>
                <a:cs typeface="Courier New" panose="02070309020205020404" pitchFamily="49" charset="0"/>
              </a:rPr>
              <a:t>characters</a:t>
            </a: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wide</a:t>
            </a:r>
            <a:r>
              <a:rPr lang="nl-BE" altLang="nl-BE" sz="2000" dirty="0">
                <a:latin typeface="Courier New" panose="02070309020205020404" pitchFamily="49" charset="0"/>
                <a:cs typeface="Courier New" panose="02070309020205020404" pitchFamily="49" charset="0"/>
              </a:rPr>
              <a:t>..."  </a:t>
            </a:r>
            <a:r>
              <a:rPr lang="nl-BE" altLang="nl-BE" sz="2000" dirty="0"/>
              <a:t>-&gt; </a:t>
            </a:r>
            <a:r>
              <a:rPr lang="nl-BE" altLang="nl-BE" sz="2000" dirty="0" err="1"/>
              <a:t>will</a:t>
            </a:r>
            <a:r>
              <a:rPr lang="nl-BE" altLang="nl-BE" sz="2000" dirty="0"/>
              <a:t> </a:t>
            </a:r>
            <a:r>
              <a:rPr lang="nl-BE" altLang="nl-BE" sz="2000" dirty="0" err="1"/>
              <a:t>be</a:t>
            </a:r>
            <a:r>
              <a:rPr lang="nl-BE" altLang="nl-BE" sz="2000" dirty="0"/>
              <a:t> </a:t>
            </a:r>
            <a:r>
              <a:rPr lang="nl-BE" altLang="nl-BE" sz="2000" dirty="0" err="1"/>
              <a:t>printed</a:t>
            </a:r>
            <a:r>
              <a:rPr lang="nl-BE" altLang="nl-BE" sz="2000" dirty="0"/>
              <a:t> as a string of 50 </a:t>
            </a:r>
            <a:r>
              <a:rPr lang="nl-BE" altLang="nl-BE" sz="2000" dirty="0" err="1"/>
              <a:t>characters</a:t>
            </a:r>
            <a:r>
              <a:rPr lang="nl-BE" altLang="nl-BE" sz="2000" dirty="0"/>
              <a:t> </a:t>
            </a:r>
            <a:r>
              <a:rPr lang="nl-BE" altLang="nl-BE" sz="2000" dirty="0" err="1"/>
              <a:t>ended</a:t>
            </a:r>
            <a:r>
              <a:rPr lang="nl-BE" altLang="nl-BE" sz="2000" dirty="0"/>
              <a:t> </a:t>
            </a:r>
            <a:r>
              <a:rPr lang="nl-BE" altLang="nl-BE" sz="2000" dirty="0" err="1"/>
              <a:t>with</a:t>
            </a:r>
            <a:r>
              <a:rPr lang="nl-BE" altLang="nl-BE" sz="2000" dirty="0"/>
              <a:t> </a:t>
            </a:r>
            <a:r>
              <a:rPr lang="nl-BE" altLang="nl-BE" sz="2000" dirty="0" err="1"/>
              <a:t>the</a:t>
            </a:r>
            <a:r>
              <a:rPr lang="nl-BE" altLang="nl-BE" sz="2000" dirty="0"/>
              <a:t> new line</a:t>
            </a:r>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"%20s: %4d\n" "string 1" 12 "string 2" 122  </a:t>
            </a:r>
            <a:r>
              <a:rPr lang="nl-BE" altLang="nl-BE" sz="2000" dirty="0"/>
              <a:t>-&gt; prints string 1 in 20 </a:t>
            </a:r>
            <a:r>
              <a:rPr lang="nl-BE" altLang="nl-BE" sz="2000" dirty="0" err="1"/>
              <a:t>character</a:t>
            </a:r>
            <a:r>
              <a:rPr lang="nl-BE" altLang="nl-BE" sz="2000" dirty="0"/>
              <a:t> </a:t>
            </a:r>
            <a:r>
              <a:rPr lang="nl-BE" altLang="nl-BE" sz="2000" dirty="0" err="1"/>
              <a:t>fiels</a:t>
            </a:r>
            <a:r>
              <a:rPr lang="nl-BE" altLang="nl-BE" sz="2000" dirty="0"/>
              <a:t> </a:t>
            </a:r>
            <a:r>
              <a:rPr lang="nl-BE" altLang="nl-BE" sz="2000" dirty="0" err="1"/>
              <a:t>and</a:t>
            </a:r>
            <a:r>
              <a:rPr lang="nl-BE" altLang="nl-BE" sz="2000" dirty="0"/>
              <a:t> </a:t>
            </a:r>
            <a:r>
              <a:rPr lang="nl-BE" altLang="nl-BE" sz="2000" dirty="0" err="1"/>
              <a:t>corresponding</a:t>
            </a:r>
            <a:r>
              <a:rPr lang="nl-BE" altLang="nl-BE" sz="2000" dirty="0"/>
              <a:t> </a:t>
            </a:r>
            <a:r>
              <a:rPr lang="nl-BE" altLang="nl-BE" sz="2000" dirty="0" err="1"/>
              <a:t>number</a:t>
            </a:r>
            <a:r>
              <a:rPr lang="nl-BE" altLang="nl-BE" sz="2000" dirty="0"/>
              <a:t> 12 </a:t>
            </a:r>
            <a:r>
              <a:rPr lang="nl-BE" altLang="nl-BE" sz="2000" dirty="0" err="1"/>
              <a:t>where</a:t>
            </a:r>
            <a:r>
              <a:rPr lang="nl-BE" altLang="nl-BE" sz="2000" dirty="0"/>
              <a:t> 4 </a:t>
            </a:r>
            <a:r>
              <a:rPr lang="nl-BE" altLang="nl-BE" sz="2000" dirty="0" err="1"/>
              <a:t>digits</a:t>
            </a:r>
            <a:r>
              <a:rPr lang="nl-BE" altLang="nl-BE" sz="2000" dirty="0"/>
              <a:t> are </a:t>
            </a:r>
            <a:r>
              <a:rPr lang="nl-BE" altLang="nl-BE" sz="2000" dirty="0" err="1"/>
              <a:t>reserved</a:t>
            </a:r>
            <a:r>
              <a:rPr lang="nl-BE" altLang="nl-BE" sz="2000" dirty="0"/>
              <a:t> </a:t>
            </a:r>
            <a:r>
              <a:rPr lang="nl-BE" altLang="nl-BE" sz="2000" dirty="0" err="1"/>
              <a:t>for</a:t>
            </a:r>
            <a:r>
              <a:rPr lang="nl-BE" altLang="nl-BE" sz="2000" dirty="0"/>
              <a:t> it. Next </a:t>
            </a:r>
            <a:r>
              <a:rPr lang="nl-BE" altLang="nl-BE" sz="2000" dirty="0" err="1"/>
              <a:t>it</a:t>
            </a:r>
            <a:r>
              <a:rPr lang="nl-BE" altLang="nl-BE" sz="2000" dirty="0"/>
              <a:t> starts new line </a:t>
            </a:r>
            <a:r>
              <a:rPr lang="nl-BE" altLang="nl-BE" sz="2000" dirty="0" err="1"/>
              <a:t>and</a:t>
            </a:r>
            <a:r>
              <a:rPr lang="nl-BE" altLang="nl-BE" sz="2000" dirty="0"/>
              <a:t> prints string 2 </a:t>
            </a:r>
            <a:r>
              <a:rPr lang="nl-BE" altLang="nl-BE" sz="2000" dirty="0" err="1"/>
              <a:t>and</a:t>
            </a:r>
            <a:r>
              <a:rPr lang="nl-BE" altLang="nl-BE" sz="2000" dirty="0"/>
              <a:t> </a:t>
            </a:r>
            <a:r>
              <a:rPr lang="nl-BE" altLang="nl-BE" sz="2000" dirty="0" err="1"/>
              <a:t>number</a:t>
            </a:r>
            <a:r>
              <a:rPr lang="nl-BE" altLang="nl-BE" sz="2000" dirty="0"/>
              <a:t> 122.</a:t>
            </a:r>
            <a:endParaRPr lang="nl-BE" sz="2000" dirty="0"/>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p>
          <a:p>
            <a:pPr eaLnBrk="0" fontAlgn="base" hangingPunct="0">
              <a:spcBef>
                <a:spcPct val="0"/>
              </a:spcBef>
              <a:spcAft>
                <a:spcPct val="0"/>
              </a:spcAft>
              <a:buSzTx/>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p:txBody>
      </p:sp>
      <p:pic>
        <p:nvPicPr>
          <p:cNvPr id="5" name="Picture 4"/>
          <p:cNvPicPr>
            <a:picLocks noChangeAspect="1"/>
          </p:cNvPicPr>
          <p:nvPr/>
        </p:nvPicPr>
        <p:blipFill rotWithShape="1">
          <a:blip r:embed="rId3"/>
          <a:srcRect l="-1" t="8100" r="2533" b="48322"/>
          <a:stretch/>
        </p:blipFill>
        <p:spPr>
          <a:xfrm>
            <a:off x="1065561" y="4063999"/>
            <a:ext cx="9251778" cy="2247901"/>
          </a:xfrm>
          <a:prstGeom prst="rect">
            <a:avLst/>
          </a:prstGeom>
        </p:spPr>
      </p:pic>
      <p:sp>
        <p:nvSpPr>
          <p:cNvPr id="2" name="Rectangle 1">
            <a:extLst>
              <a:ext uri="{FF2B5EF4-FFF2-40B4-BE49-F238E27FC236}">
                <a16:creationId xmlns:a16="http://schemas.microsoft.com/office/drawing/2014/main" id="{65883DF3-EF3C-C5EE-84A7-2D3B885C4901}"/>
              </a:ext>
            </a:extLst>
          </p:cNvPr>
          <p:cNvSpPr/>
          <p:nvPr/>
        </p:nvSpPr>
        <p:spPr>
          <a:xfrm>
            <a:off x="1633361" y="406399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16D5DE52-2125-25C5-8A13-30BCF6D2EF19}"/>
              </a:ext>
            </a:extLst>
          </p:cNvPr>
          <p:cNvSpPr/>
          <p:nvPr/>
        </p:nvSpPr>
        <p:spPr>
          <a:xfrm>
            <a:off x="1633361" y="468193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05C964BE-BC5C-AE43-D1D0-9D5ADD182082}"/>
              </a:ext>
            </a:extLst>
          </p:cNvPr>
          <p:cNvSpPr/>
          <p:nvPr/>
        </p:nvSpPr>
        <p:spPr>
          <a:xfrm>
            <a:off x="1633361" y="524906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DC2D0408-78F8-D140-0AC3-BA2149D59125}"/>
              </a:ext>
            </a:extLst>
          </p:cNvPr>
          <p:cNvSpPr/>
          <p:nvPr/>
        </p:nvSpPr>
        <p:spPr>
          <a:xfrm>
            <a:off x="1633361" y="584160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82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Overview</a:t>
            </a:r>
          </a:p>
        </p:txBody>
      </p:sp>
      <p:sp>
        <p:nvSpPr>
          <p:cNvPr id="3" name="Content Placeholder 2"/>
          <p:cNvSpPr>
            <a:spLocks noGrp="1"/>
          </p:cNvSpPr>
          <p:nvPr>
            <p:ph idx="1"/>
          </p:nvPr>
        </p:nvSpPr>
        <p:spPr/>
        <p:txBody>
          <a:bodyPr/>
          <a:lstStyle/>
          <a:p>
            <a:r>
              <a:rPr lang="pl-PL" sz="2200" dirty="0" err="1"/>
              <a:t>Few</a:t>
            </a:r>
            <a:r>
              <a:rPr lang="pl-PL" sz="2200" dirty="0"/>
              <a:t> </a:t>
            </a:r>
            <a:r>
              <a:rPr lang="pl-PL" sz="2200" dirty="0" err="1"/>
              <a:t>important</a:t>
            </a:r>
            <a:r>
              <a:rPr lang="pl-PL" sz="2200" dirty="0"/>
              <a:t> </a:t>
            </a:r>
            <a:r>
              <a:rPr lang="pl-PL" sz="2200" dirty="0" err="1"/>
              <a:t>issues</a:t>
            </a:r>
            <a:r>
              <a:rPr lang="pl-PL" sz="2200" dirty="0"/>
              <a:t>: </a:t>
            </a:r>
            <a:r>
              <a:rPr lang="pl-PL" sz="2200" dirty="0" err="1"/>
              <a:t>quotes</a:t>
            </a:r>
            <a:r>
              <a:rPr lang="pl-PL" sz="2200" dirty="0"/>
              <a:t>, </a:t>
            </a:r>
            <a:r>
              <a:rPr lang="pl-PL" sz="2200" dirty="0" err="1"/>
              <a:t>pipes</a:t>
            </a:r>
            <a:r>
              <a:rPr lang="pl-PL" sz="2200" dirty="0"/>
              <a:t>, </a:t>
            </a:r>
            <a:r>
              <a:rPr lang="pl-PL" sz="2200" dirty="0" err="1"/>
              <a:t>redirections</a:t>
            </a:r>
            <a:r>
              <a:rPr lang="nl-BE" sz="2200" dirty="0"/>
              <a:t>, output</a:t>
            </a:r>
            <a:endParaRPr lang="en-US" sz="2200" dirty="0"/>
          </a:p>
          <a:p>
            <a:r>
              <a:rPr lang="en-US" sz="2200" dirty="0"/>
              <a:t>Some useful commands</a:t>
            </a:r>
          </a:p>
          <a:p>
            <a:r>
              <a:rPr lang="en-US" sz="2200" dirty="0"/>
              <a:t>Grep</a:t>
            </a:r>
          </a:p>
          <a:p>
            <a:r>
              <a:rPr lang="en-US" sz="2200" dirty="0"/>
              <a:t>Sed</a:t>
            </a:r>
          </a:p>
          <a:p>
            <a:r>
              <a:rPr lang="en-US" sz="2200" dirty="0"/>
              <a:t>Awk</a:t>
            </a:r>
          </a:p>
          <a:p>
            <a:r>
              <a:rPr lang="en-US" sz="2200" dirty="0" err="1"/>
              <a:t>Gnuplot</a:t>
            </a:r>
            <a:endParaRPr lang="en-US" sz="2200" dirty="0"/>
          </a:p>
          <a:p>
            <a:r>
              <a:rPr lang="en-US" sz="2200" dirty="0" err="1"/>
              <a:t>ImageMagick</a:t>
            </a:r>
            <a:endParaRPr lang="en-US" sz="2200" dirty="0"/>
          </a:p>
          <a:p>
            <a:endParaRPr lang="en-US" sz="2200" dirty="0"/>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5202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0"/>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838200" y="1253331"/>
            <a:ext cx="10515600" cy="4351338"/>
          </a:xfrm>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None/>
            </a:pPr>
            <a:endParaRPr lang="nl-BE" altLang="nl-BE" sz="2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r="3212" b="53691"/>
          <a:stretch/>
        </p:blipFill>
        <p:spPr>
          <a:xfrm>
            <a:off x="1154303" y="4950000"/>
            <a:ext cx="7144795" cy="1710859"/>
          </a:xfrm>
          <a:prstGeom prst="rect">
            <a:avLst/>
          </a:prstGeom>
        </p:spPr>
      </p:pic>
      <p:sp>
        <p:nvSpPr>
          <p:cNvPr id="2" name="Rectangle 1">
            <a:extLst>
              <a:ext uri="{FF2B5EF4-FFF2-40B4-BE49-F238E27FC236}">
                <a16:creationId xmlns:a16="http://schemas.microsoft.com/office/drawing/2014/main" id="{9E53A7D6-F2BD-0AA9-2302-C9F329F49664}"/>
              </a:ext>
            </a:extLst>
          </p:cNvPr>
          <p:cNvSpPr/>
          <p:nvPr/>
        </p:nvSpPr>
        <p:spPr>
          <a:xfrm>
            <a:off x="1375211" y="5000334"/>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FB1FB542-49EB-9A70-34B4-AF425D48B58A}"/>
              </a:ext>
            </a:extLst>
          </p:cNvPr>
          <p:cNvSpPr/>
          <p:nvPr/>
        </p:nvSpPr>
        <p:spPr>
          <a:xfrm>
            <a:off x="1375210" y="5184396"/>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9F88BFEE-2D34-3381-5EAD-404737A5A852}"/>
              </a:ext>
            </a:extLst>
          </p:cNvPr>
          <p:cNvSpPr/>
          <p:nvPr/>
        </p:nvSpPr>
        <p:spPr>
          <a:xfrm>
            <a:off x="1375210" y="5347490"/>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9062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Columnate</a:t>
            </a:r>
            <a:r>
              <a:rPr lang="en-US" altLang="en-US" dirty="0"/>
              <a:t> lists – column flags</a:t>
            </a:r>
          </a:p>
        </p:txBody>
      </p:sp>
      <p:sp>
        <p:nvSpPr>
          <p:cNvPr id="605187" name="Rectangle 3"/>
          <p:cNvSpPr>
            <a:spLocks noGrp="1" noChangeArrowheads="1"/>
          </p:cNvSpPr>
          <p:nvPr>
            <p:ph type="body" idx="1"/>
          </p:nvPr>
        </p:nvSpPr>
        <p:spPr>
          <a:xfrm>
            <a:off x="838200" y="1325563"/>
            <a:ext cx="10820400" cy="4428000"/>
          </a:xfrm>
        </p:spPr>
        <p:txBody>
          <a:bodyPr>
            <a:normAutofit fontScale="92500" lnSpcReduction="10000"/>
          </a:bodyPr>
          <a:lstStyle/>
          <a:p>
            <a:r>
              <a:rPr lang="en-US" altLang="en-US" sz="2000" dirty="0"/>
              <a:t>-c, --columns width</a:t>
            </a:r>
          </a:p>
          <a:p>
            <a:pPr lvl="1"/>
            <a:r>
              <a:rPr lang="en-US" altLang="en-US" sz="2000" dirty="0"/>
              <a:t>Output is formatted to a width specified as number of characters.</a:t>
            </a:r>
          </a:p>
          <a:p>
            <a:r>
              <a:rPr lang="en-US" altLang="en-US" sz="2000" dirty="0"/>
              <a:t> -t, --table</a:t>
            </a:r>
          </a:p>
          <a:p>
            <a:pPr lvl="1"/>
            <a:r>
              <a:rPr lang="en-US" altLang="en-US" sz="2000" dirty="0"/>
              <a:t>  Determine the number of columns the input contains and create a table.  Columns are delimited with whitespace, by default,  or  with  the  characters  supplied using the separator. </a:t>
            </a:r>
          </a:p>
          <a:p>
            <a:r>
              <a:rPr lang="en-US" altLang="en-US" sz="2000" dirty="0"/>
              <a:t> -s, --separator separators</a:t>
            </a:r>
          </a:p>
          <a:p>
            <a:pPr lvl="1"/>
            <a:r>
              <a:rPr lang="en-US" altLang="en-US" sz="2000" dirty="0"/>
              <a:t>Specify possible table delimiters (default is whitespace).</a:t>
            </a:r>
          </a:p>
          <a:p>
            <a:r>
              <a:rPr lang="en-US" altLang="en-US" sz="2000" dirty="0"/>
              <a:t>-o, --output-separator separators</a:t>
            </a:r>
          </a:p>
          <a:p>
            <a:pPr lvl="1"/>
            <a:r>
              <a:rPr lang="en-US" altLang="en-US" sz="2000" dirty="0"/>
              <a:t>Specify table output delimiter (default is two whitespaces).</a:t>
            </a:r>
          </a:p>
          <a:p>
            <a:r>
              <a:rPr lang="en-US" altLang="en-US" sz="2000" dirty="0"/>
              <a:t>-x, --</a:t>
            </a:r>
            <a:r>
              <a:rPr lang="en-US" altLang="en-US" sz="2000" dirty="0" err="1"/>
              <a:t>fillrows</a:t>
            </a:r>
            <a:endParaRPr lang="en-US" altLang="en-US" sz="2000" dirty="0"/>
          </a:p>
          <a:p>
            <a:pPr lvl="1"/>
            <a:r>
              <a:rPr lang="en-US" altLang="en-US" sz="2000" dirty="0"/>
              <a:t>Fill columns before filling rows.</a:t>
            </a:r>
          </a:p>
          <a:p>
            <a:pPr lvl="1"/>
            <a:r>
              <a:rPr lang="en-US" altLang="en-US" sz="2000" dirty="0"/>
              <a:t>Example</a:t>
            </a:r>
          </a:p>
          <a:p>
            <a:pPr lvl="1"/>
            <a:r>
              <a:rPr lang="en-US" altLang="en-US" sz="2000" dirty="0">
                <a:latin typeface="Courier New" panose="02070309020205020404" pitchFamily="49" charset="0"/>
                <a:cs typeface="Courier New" panose="02070309020205020404" pitchFamily="49" charset="0"/>
              </a:rPr>
              <a:t>column file1.txt</a:t>
            </a:r>
          </a:p>
        </p:txBody>
      </p:sp>
    </p:spTree>
    <p:extLst>
      <p:ext uri="{BB962C8B-B14F-4D97-AF65-F5344CB8AC3E}">
        <p14:creationId xmlns:p14="http://schemas.microsoft.com/office/powerpoint/2010/main" val="3180774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Column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23</a:t>
            </a:fld>
            <a:endParaRPr lang="nl-NL"/>
          </a:p>
        </p:txBody>
      </p:sp>
      <p:pic>
        <p:nvPicPr>
          <p:cNvPr id="5" name="Picture 4">
            <a:extLst>
              <a:ext uri="{FF2B5EF4-FFF2-40B4-BE49-F238E27FC236}">
                <a16:creationId xmlns:a16="http://schemas.microsoft.com/office/drawing/2014/main" id="{1D6BDF51-81C0-419B-AA36-FCA3AE86B28E}"/>
              </a:ext>
            </a:extLst>
          </p:cNvPr>
          <p:cNvPicPr>
            <a:picLocks noChangeAspect="1"/>
          </p:cNvPicPr>
          <p:nvPr/>
        </p:nvPicPr>
        <p:blipFill>
          <a:blip r:embed="rId3"/>
          <a:stretch>
            <a:fillRect/>
          </a:stretch>
        </p:blipFill>
        <p:spPr>
          <a:xfrm>
            <a:off x="642555" y="1852400"/>
            <a:ext cx="10711245" cy="2524100"/>
          </a:xfrm>
          <a:prstGeom prst="rect">
            <a:avLst/>
          </a:prstGeom>
        </p:spPr>
      </p:pic>
      <p:sp>
        <p:nvSpPr>
          <p:cNvPr id="3" name="Rectangle 2">
            <a:extLst>
              <a:ext uri="{FF2B5EF4-FFF2-40B4-BE49-F238E27FC236}">
                <a16:creationId xmlns:a16="http://schemas.microsoft.com/office/drawing/2014/main" id="{04B497A5-0D21-EAA4-FCE4-2D8768BBDB29}"/>
              </a:ext>
            </a:extLst>
          </p:cNvPr>
          <p:cNvSpPr/>
          <p:nvPr/>
        </p:nvSpPr>
        <p:spPr>
          <a:xfrm>
            <a:off x="3254810" y="2388390"/>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3B20913D-F691-B8F0-5C13-6F76EE406103}"/>
              </a:ext>
            </a:extLst>
          </p:cNvPr>
          <p:cNvSpPr/>
          <p:nvPr/>
        </p:nvSpPr>
        <p:spPr>
          <a:xfrm>
            <a:off x="3254809" y="3382445"/>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064248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38200" y="0"/>
            <a:ext cx="10515600" cy="1325563"/>
          </a:xfrm>
        </p:spPr>
        <p:txBody>
          <a:bodyPr/>
          <a:lstStyle/>
          <a:p>
            <a:r>
              <a:rPr lang="en-US" dirty="0"/>
              <a:t>Email Notification</a:t>
            </a:r>
          </a:p>
        </p:txBody>
      </p:sp>
      <p:sp>
        <p:nvSpPr>
          <p:cNvPr id="75779" name="Rectangle 3"/>
          <p:cNvSpPr>
            <a:spLocks noGrp="1" noChangeArrowheads="1"/>
          </p:cNvSpPr>
          <p:nvPr>
            <p:ph type="body" idx="1"/>
          </p:nvPr>
        </p:nvSpPr>
        <p:spPr>
          <a:xfrm>
            <a:off x="568200" y="995115"/>
            <a:ext cx="10515600" cy="4351338"/>
          </a:xfrm>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my.name@kuleuven.be</a:t>
            </a:r>
          </a:p>
        </p:txBody>
      </p:sp>
      <p:pic>
        <p:nvPicPr>
          <p:cNvPr id="2" name="Picture 1"/>
          <p:cNvPicPr>
            <a:picLocks noChangeAspect="1"/>
          </p:cNvPicPr>
          <p:nvPr/>
        </p:nvPicPr>
        <p:blipFill rotWithShape="1">
          <a:blip r:embed="rId3"/>
          <a:srcRect r="2369" b="62741"/>
          <a:stretch/>
        </p:blipFill>
        <p:spPr>
          <a:xfrm>
            <a:off x="425587" y="2856692"/>
            <a:ext cx="7820791" cy="1870294"/>
          </a:xfrm>
          <a:prstGeom prst="rect">
            <a:avLst/>
          </a:prstGeom>
        </p:spPr>
      </p:pic>
      <p:pic>
        <p:nvPicPr>
          <p:cNvPr id="3" name="Picture 2"/>
          <p:cNvPicPr>
            <a:picLocks noChangeAspect="1"/>
          </p:cNvPicPr>
          <p:nvPr/>
        </p:nvPicPr>
        <p:blipFill>
          <a:blip r:embed="rId4"/>
          <a:stretch>
            <a:fillRect/>
          </a:stretch>
        </p:blipFill>
        <p:spPr>
          <a:xfrm>
            <a:off x="5555979" y="2025763"/>
            <a:ext cx="6383436" cy="3941241"/>
          </a:xfrm>
          <a:prstGeom prst="rect">
            <a:avLst/>
          </a:prstGeom>
        </p:spPr>
      </p:pic>
      <p:sp>
        <p:nvSpPr>
          <p:cNvPr id="4" name="Rectangle 3">
            <a:extLst>
              <a:ext uri="{FF2B5EF4-FFF2-40B4-BE49-F238E27FC236}">
                <a16:creationId xmlns:a16="http://schemas.microsoft.com/office/drawing/2014/main" id="{A45B8615-C3DE-2DBE-7E11-DB64DCDD9742}"/>
              </a:ext>
            </a:extLst>
          </p:cNvPr>
          <p:cNvSpPr/>
          <p:nvPr/>
        </p:nvSpPr>
        <p:spPr>
          <a:xfrm>
            <a:off x="6536421"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D3E953B-E35B-C7DA-F3BA-599AC033A002}"/>
              </a:ext>
            </a:extLst>
          </p:cNvPr>
          <p:cNvSpPr/>
          <p:nvPr/>
        </p:nvSpPr>
        <p:spPr>
          <a:xfrm>
            <a:off x="7384344"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28A0E75-D7FC-02F2-F73F-2BDBA2FA11C7}"/>
              </a:ext>
            </a:extLst>
          </p:cNvPr>
          <p:cNvSpPr/>
          <p:nvPr/>
        </p:nvSpPr>
        <p:spPr>
          <a:xfrm>
            <a:off x="1016466" y="324377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3526B300-98DA-DFB4-014B-D7DA0978AB88}"/>
              </a:ext>
            </a:extLst>
          </p:cNvPr>
          <p:cNvSpPr/>
          <p:nvPr/>
        </p:nvSpPr>
        <p:spPr>
          <a:xfrm>
            <a:off x="1016465" y="381894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1D635FBD-015A-126B-5154-F671206B7D16}"/>
              </a:ext>
            </a:extLst>
          </p:cNvPr>
          <p:cNvSpPr/>
          <p:nvPr/>
        </p:nvSpPr>
        <p:spPr>
          <a:xfrm>
            <a:off x="1108200" y="362458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A421BCE5-5480-F9EF-CC50-FA8175878DEB}"/>
              </a:ext>
            </a:extLst>
          </p:cNvPr>
          <p:cNvSpPr/>
          <p:nvPr/>
        </p:nvSpPr>
        <p:spPr>
          <a:xfrm>
            <a:off x="714462" y="3624585"/>
            <a:ext cx="302003"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182B005-F8F0-8A94-6BB8-5354514432C4}"/>
              </a:ext>
            </a:extLst>
          </p:cNvPr>
          <p:cNvSpPr/>
          <p:nvPr/>
        </p:nvSpPr>
        <p:spPr>
          <a:xfrm>
            <a:off x="5861807" y="37918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711FDB82-E803-AC05-DA8B-B41FFB9D39B9}"/>
              </a:ext>
            </a:extLst>
          </p:cNvPr>
          <p:cNvSpPr/>
          <p:nvPr/>
        </p:nvSpPr>
        <p:spPr>
          <a:xfrm>
            <a:off x="5555979" y="56718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2080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38200" y="18255"/>
            <a:ext cx="10515600" cy="1325563"/>
          </a:xfrm>
        </p:spPr>
        <p:txBody>
          <a:bodyPr/>
          <a:lstStyle/>
          <a:p>
            <a:r>
              <a:rPr lang="en-US" dirty="0"/>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838200" y="4100119"/>
            <a:ext cx="8010525" cy="1692000"/>
          </a:xfrm>
          <a:prstGeom prst="rect">
            <a:avLst/>
          </a:prstGeom>
        </p:spPr>
      </p:pic>
      <p:sp>
        <p:nvSpPr>
          <p:cNvPr id="3" name="Rectangle 2">
            <a:extLst>
              <a:ext uri="{FF2B5EF4-FFF2-40B4-BE49-F238E27FC236}">
                <a16:creationId xmlns:a16="http://schemas.microsoft.com/office/drawing/2014/main" id="{03EF8726-2205-EC03-A29B-461C404B914C}"/>
              </a:ext>
            </a:extLst>
          </p:cNvPr>
          <p:cNvSpPr/>
          <p:nvPr/>
        </p:nvSpPr>
        <p:spPr>
          <a:xfrm>
            <a:off x="1410748" y="44633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6877678-4010-E040-7BB6-ACEC1DA68ADA}"/>
              </a:ext>
            </a:extLst>
          </p:cNvPr>
          <p:cNvSpPr/>
          <p:nvPr/>
        </p:nvSpPr>
        <p:spPr>
          <a:xfrm>
            <a:off x="1410747" y="465581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4689BE5-3857-177A-8E8E-6CBD43ACC018}"/>
              </a:ext>
            </a:extLst>
          </p:cNvPr>
          <p:cNvSpPr/>
          <p:nvPr/>
        </p:nvSpPr>
        <p:spPr>
          <a:xfrm>
            <a:off x="1410746" y="50565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61583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117600" y="1340769"/>
            <a:ext cx="10515600" cy="4960937"/>
          </a:xfrm>
        </p:spPr>
        <p:txBody>
          <a:bodyPr>
            <a:normAutofit lnSpcReduction="10000"/>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 `</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 % 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t>IMPORTANT: DO NOT LEAVE SPACES AROUND THE =</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a:xfrm>
            <a:off x="927894" y="15206"/>
            <a:ext cx="10515600" cy="1325563"/>
          </a:xfrm>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26658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20000" y="24436"/>
            <a:ext cx="10515600" cy="1325563"/>
          </a:xfrm>
        </p:spPr>
        <p:txBody>
          <a:bodyPr/>
          <a:lstStyle/>
          <a:p>
            <a:r>
              <a:rPr lang="pl-PL" dirty="0" err="1">
                <a:solidFill>
                  <a:schemeClr val="bg1">
                    <a:lumMod val="10000"/>
                  </a:schemeClr>
                </a:solidFill>
              </a:rPr>
              <a:t>Some</a:t>
            </a:r>
            <a:r>
              <a:rPr lang="pl-PL" dirty="0">
                <a:solidFill>
                  <a:schemeClr val="bg1">
                    <a:lumMod val="10000"/>
                  </a:schemeClr>
                </a:solidFill>
              </a:rPr>
              <a:t> commands</a:t>
            </a:r>
            <a:endParaRPr lang="nl-BE" dirty="0">
              <a:solidFill>
                <a:schemeClr val="bg1">
                  <a:lumMod val="10000"/>
                </a:schemeClr>
              </a:solidFill>
            </a:endParaRPr>
          </a:p>
        </p:txBody>
      </p:sp>
      <p:sp>
        <p:nvSpPr>
          <p:cNvPr id="31747" name="Tijdelijke aanduiding voor tekst 2"/>
          <p:cNvSpPr txBox="1">
            <a:spLocks noGrp="1"/>
          </p:cNvSpPr>
          <p:nvPr>
            <p:ph idx="1"/>
          </p:nvPr>
        </p:nvSpPr>
        <p:spPr>
          <a:xfrm>
            <a:off x="956400" y="1349999"/>
            <a:ext cx="9940133" cy="4428000"/>
          </a:xfrm>
        </p:spPr>
        <p:txBody>
          <a:bodyPr/>
          <a:lstStyle/>
          <a:p>
            <a:r>
              <a:rPr lang="pl-PL" sz="2200" dirty="0">
                <a:latin typeface="Courier New" panose="02070309020205020404" pitchFamily="49" charset="0"/>
                <a:cs typeface="Courier New" panose="02070309020205020404" pitchFamily="49" charset="0"/>
              </a:rPr>
              <a:t>cut</a:t>
            </a:r>
            <a:r>
              <a:rPr lang="pl-PL" sz="2200" b="1" dirty="0">
                <a:latin typeface="+mj-lt"/>
                <a:cs typeface="Courier New" pitchFamily="49" charset="0"/>
              </a:rPr>
              <a:t> </a:t>
            </a:r>
            <a:r>
              <a:rPr lang="pl-PL" sz="2200" dirty="0">
                <a:latin typeface="+mj-lt"/>
                <a:cs typeface="Courier New" pitchFamily="49" charset="0"/>
              </a:rPr>
              <a:t>– cuts columns of text from a file</a:t>
            </a:r>
          </a:p>
          <a:p>
            <a:r>
              <a:rPr lang="pl-PL" sz="2200" dirty="0">
                <a:latin typeface="Courier New" panose="02070309020205020404" pitchFamily="49" charset="0"/>
                <a:cs typeface="Courier New" panose="02070309020205020404" pitchFamily="49" charset="0"/>
              </a:rPr>
              <a:t>echo</a:t>
            </a:r>
            <a:r>
              <a:rPr lang="pl-PL" sz="2200" b="1" dirty="0">
                <a:cs typeface="Courier New" pitchFamily="49" charset="0"/>
              </a:rPr>
              <a:t> </a:t>
            </a:r>
            <a:r>
              <a:rPr lang="pl-PL" sz="2200" dirty="0">
                <a:cs typeface="Courier New" pitchFamily="49" charset="0"/>
              </a:rPr>
              <a:t>– </a:t>
            </a:r>
            <a:r>
              <a:rPr lang="pl-PL" sz="2200" dirty="0" err="1">
                <a:cs typeface="Courier New" pitchFamily="49" charset="0"/>
              </a:rPr>
              <a:t>displays</a:t>
            </a:r>
            <a:r>
              <a:rPr lang="pl-PL" sz="2200" dirty="0">
                <a:cs typeface="Courier New" pitchFamily="49" charset="0"/>
              </a:rPr>
              <a:t> a line of text</a:t>
            </a:r>
          </a:p>
          <a:p>
            <a:r>
              <a:rPr lang="pl-PL" sz="2200" dirty="0">
                <a:latin typeface="Courier New" panose="02070309020205020404" pitchFamily="49" charset="0"/>
                <a:cs typeface="Courier New" panose="02070309020205020404" pitchFamily="49" charset="0"/>
              </a:rPr>
              <a:t>paste</a:t>
            </a:r>
            <a:r>
              <a:rPr lang="pl-PL" sz="2200" b="1" dirty="0">
                <a:cs typeface="Courier New" pitchFamily="49" charset="0"/>
              </a:rPr>
              <a:t> </a:t>
            </a:r>
            <a:r>
              <a:rPr lang="pl-PL" sz="2200" dirty="0">
                <a:cs typeface="Courier New" pitchFamily="49" charset="0"/>
              </a:rPr>
              <a:t>– will paste columns of text into a file</a:t>
            </a:r>
            <a:endParaRPr lang="nl-BE" sz="2200" dirty="0">
              <a:cs typeface="Courier New" pitchFamily="49" charset="0"/>
            </a:endParaRPr>
          </a:p>
          <a:p>
            <a:r>
              <a:rPr lang="nl-BE" sz="2200" dirty="0" err="1">
                <a:latin typeface="Courier New" panose="02070309020205020404" pitchFamily="49" charset="0"/>
                <a:cs typeface="Courier New" panose="02070309020205020404" pitchFamily="49" charset="0"/>
              </a:rPr>
              <a:t>join</a:t>
            </a:r>
            <a:r>
              <a:rPr lang="nl-BE" sz="2200" dirty="0">
                <a:cs typeface="Courier New" pitchFamily="49" charset="0"/>
              </a:rPr>
              <a:t> - </a:t>
            </a:r>
            <a:r>
              <a:rPr lang="nl-BE" altLang="nl-BE" sz="2200" dirty="0" err="1">
                <a:latin typeface="Arial" panose="020B0604020202020204" pitchFamily="34" charset="0"/>
              </a:rPr>
              <a:t>operates</a:t>
            </a:r>
            <a:r>
              <a:rPr lang="nl-BE" altLang="nl-BE" sz="2200" dirty="0">
                <a:latin typeface="Arial" panose="020B0604020202020204" pitchFamily="34" charset="0"/>
              </a:rPr>
              <a:t> on </a:t>
            </a:r>
            <a:r>
              <a:rPr lang="nl-BE" altLang="nl-BE" sz="2200" dirty="0" err="1">
                <a:latin typeface="Arial" panose="020B0604020202020204" pitchFamily="34" charset="0"/>
              </a:rPr>
              <a:t>exactly</a:t>
            </a:r>
            <a:r>
              <a:rPr lang="nl-BE" altLang="nl-BE" sz="2200" dirty="0">
                <a:latin typeface="Arial" panose="020B0604020202020204" pitchFamily="34" charset="0"/>
              </a:rPr>
              <a:t> </a:t>
            </a:r>
            <a:r>
              <a:rPr lang="nl-BE" altLang="nl-BE" sz="2200" dirty="0" err="1">
                <a:latin typeface="Arial" panose="020B0604020202020204" pitchFamily="34" charset="0"/>
              </a:rPr>
              <a:t>two</a:t>
            </a:r>
            <a:r>
              <a:rPr lang="nl-BE" altLang="nl-BE" sz="2200" dirty="0">
                <a:latin typeface="Arial" panose="020B0604020202020204" pitchFamily="34" charset="0"/>
              </a:rPr>
              <a:t> files, but </a:t>
            </a:r>
            <a:r>
              <a:rPr lang="nl-BE" altLang="nl-BE" sz="2200" dirty="0" err="1">
                <a:latin typeface="Arial" panose="020B0604020202020204" pitchFamily="34" charset="0"/>
              </a:rPr>
              <a:t>pastes</a:t>
            </a:r>
            <a:r>
              <a:rPr lang="nl-BE" altLang="nl-BE" sz="2200" dirty="0">
                <a:latin typeface="Arial" panose="020B0604020202020204" pitchFamily="34" charset="0"/>
              </a:rPr>
              <a:t> </a:t>
            </a:r>
            <a:r>
              <a:rPr lang="nl-BE" altLang="nl-BE" sz="2200" dirty="0" err="1">
                <a:latin typeface="Arial" panose="020B0604020202020204" pitchFamily="34" charset="0"/>
              </a:rPr>
              <a:t>together</a:t>
            </a:r>
            <a:r>
              <a:rPr lang="nl-BE" altLang="nl-BE" sz="2200" dirty="0">
                <a:latin typeface="Arial" panose="020B0604020202020204" pitchFamily="34" charset="0"/>
              </a:rPr>
              <a:t> </a:t>
            </a:r>
            <a:r>
              <a:rPr lang="nl-BE" altLang="nl-BE" sz="2200" dirty="0" err="1">
                <a:latin typeface="Arial" panose="020B0604020202020204" pitchFamily="34" charset="0"/>
              </a:rPr>
              <a:t>only</a:t>
            </a:r>
            <a:r>
              <a:rPr lang="nl-BE" altLang="nl-BE" sz="2200" dirty="0">
                <a:latin typeface="Arial" panose="020B0604020202020204" pitchFamily="34" charset="0"/>
              </a:rPr>
              <a:t> </a:t>
            </a:r>
            <a:r>
              <a:rPr lang="nl-BE" altLang="nl-BE" sz="2200" dirty="0" err="1">
                <a:latin typeface="Arial" panose="020B0604020202020204" pitchFamily="34" charset="0"/>
              </a:rPr>
              <a:t>those</a:t>
            </a:r>
            <a:r>
              <a:rPr lang="nl-BE" altLang="nl-BE" sz="2200" dirty="0">
                <a:latin typeface="Arial" panose="020B0604020202020204" pitchFamily="34" charset="0"/>
              </a:rPr>
              <a:t> </a:t>
            </a:r>
            <a:r>
              <a:rPr lang="nl-BE" altLang="nl-BE" sz="2200" dirty="0" err="1">
                <a:latin typeface="Arial" panose="020B0604020202020204" pitchFamily="34" charset="0"/>
              </a:rPr>
              <a:t>lines</a:t>
            </a:r>
            <a:r>
              <a:rPr lang="nl-BE" altLang="nl-BE" sz="2200" dirty="0">
                <a:latin typeface="Arial" panose="020B0604020202020204" pitchFamily="34" charset="0"/>
              </a:rPr>
              <a:t> </a:t>
            </a:r>
            <a:r>
              <a:rPr lang="nl-BE" altLang="nl-BE" sz="2200" dirty="0" err="1">
                <a:latin typeface="Arial" panose="020B0604020202020204" pitchFamily="34" charset="0"/>
              </a:rPr>
              <a:t>with</a:t>
            </a:r>
            <a:r>
              <a:rPr lang="nl-BE" altLang="nl-BE" sz="2200" dirty="0">
                <a:latin typeface="Arial" panose="020B0604020202020204" pitchFamily="34" charset="0"/>
              </a:rPr>
              <a:t> a common </a:t>
            </a:r>
            <a:r>
              <a:rPr lang="nl-BE" altLang="nl-BE" sz="2200" dirty="0" err="1">
                <a:latin typeface="Arial" panose="020B0604020202020204" pitchFamily="34" charset="0"/>
              </a:rPr>
              <a:t>tagged</a:t>
            </a:r>
            <a:r>
              <a:rPr lang="nl-BE" altLang="nl-BE" sz="2200" dirty="0">
                <a:latin typeface="Arial" panose="020B0604020202020204" pitchFamily="34" charset="0"/>
              </a:rPr>
              <a:t> field</a:t>
            </a:r>
            <a:endParaRPr lang="pl-PL" sz="2200" dirty="0">
              <a:cs typeface="Courier New" pitchFamily="49" charset="0"/>
            </a:endParaRPr>
          </a:p>
          <a:p>
            <a:r>
              <a:rPr lang="pl-PL" sz="2200" dirty="0">
                <a:latin typeface="Courier New" panose="02070309020205020404" pitchFamily="49" charset="0"/>
                <a:cs typeface="Courier New" panose="02070309020205020404" pitchFamily="49" charset="0"/>
              </a:rPr>
              <a:t>sort</a:t>
            </a:r>
            <a:r>
              <a:rPr lang="pl-PL" sz="2200" dirty="0">
                <a:latin typeface="+mj-lt"/>
                <a:cs typeface="Courier New" pitchFamily="49" charset="0"/>
              </a:rPr>
              <a:t> – sorts a file of lines alfabetically</a:t>
            </a:r>
            <a:endParaRPr lang="nl-BE" sz="2200" dirty="0">
              <a:latin typeface="+mj-lt"/>
              <a:cs typeface="Courier New" pitchFamily="49" charset="0"/>
            </a:endParaRPr>
          </a:p>
          <a:p>
            <a:r>
              <a:rPr lang="nl-BE" sz="2200" dirty="0" err="1">
                <a:latin typeface="Courier New" panose="02070309020205020404" pitchFamily="49" charset="0"/>
                <a:cs typeface="Courier New" panose="02070309020205020404" pitchFamily="49" charset="0"/>
              </a:rPr>
              <a:t>comm</a:t>
            </a:r>
            <a:r>
              <a:rPr lang="nl-BE" sz="2200" dirty="0">
                <a:latin typeface="Courier New" panose="02070309020205020404" pitchFamily="49" charset="0"/>
                <a:cs typeface="Courier New" panose="02070309020205020404" pitchFamily="49" charset="0"/>
              </a:rPr>
              <a:t> </a:t>
            </a:r>
            <a:r>
              <a:rPr lang="nl-BE" sz="2200" dirty="0">
                <a:latin typeface="+mj-lt"/>
                <a:cs typeface="Courier New" pitchFamily="49" charset="0"/>
              </a:rPr>
              <a:t>– </a:t>
            </a:r>
            <a:r>
              <a:rPr lang="nl-BE" sz="2200" dirty="0" err="1">
                <a:latin typeface="+mj-lt"/>
                <a:cs typeface="Courier New" pitchFamily="49" charset="0"/>
              </a:rPr>
              <a:t>compare</a:t>
            </a:r>
            <a:r>
              <a:rPr lang="nl-BE" sz="2200" dirty="0">
                <a:latin typeface="+mj-lt"/>
                <a:cs typeface="Courier New" pitchFamily="49" charset="0"/>
              </a:rPr>
              <a:t> 2 </a:t>
            </a:r>
            <a:r>
              <a:rPr lang="nl-BE" sz="2200" dirty="0" err="1">
                <a:latin typeface="+mj-lt"/>
                <a:cs typeface="Courier New" pitchFamily="49" charset="0"/>
              </a:rPr>
              <a:t>sorted</a:t>
            </a:r>
            <a:r>
              <a:rPr lang="nl-BE" sz="2200" dirty="0">
                <a:latin typeface="+mj-lt"/>
                <a:cs typeface="Courier New" pitchFamily="49" charset="0"/>
              </a:rPr>
              <a:t> files</a:t>
            </a:r>
            <a:endParaRPr lang="pl-PL" sz="2200" dirty="0">
              <a:latin typeface="+mj-lt"/>
              <a:cs typeface="Courier New" pitchFamily="49" charset="0"/>
            </a:endParaRPr>
          </a:p>
          <a:p>
            <a:r>
              <a:rPr lang="pl-PL" sz="2200" dirty="0">
                <a:latin typeface="Courier New" panose="02070309020205020404" pitchFamily="49" charset="0"/>
                <a:cs typeface="Courier New" panose="02070309020205020404" pitchFamily="49" charset="0"/>
              </a:rPr>
              <a:t>tr </a:t>
            </a:r>
            <a:r>
              <a:rPr lang="pl-PL" sz="2200" dirty="0">
                <a:latin typeface="+mj-lt"/>
              </a:rPr>
              <a:t>– translates between characters (e.g.  tr a-z A-Z)</a:t>
            </a:r>
          </a:p>
          <a:p>
            <a:r>
              <a:rPr lang="en-US" sz="2200" dirty="0">
                <a:latin typeface="Courier New" panose="02070309020205020404" pitchFamily="49" charset="0"/>
                <a:cs typeface="Courier New" panose="02070309020205020404" pitchFamily="49" charset="0"/>
              </a:rPr>
              <a:t>sleep </a:t>
            </a:r>
            <a:r>
              <a:rPr lang="pl-PL" sz="2200" dirty="0">
                <a:cs typeface="Courier New" panose="02070309020205020404" pitchFamily="49" charset="0"/>
              </a:rPr>
              <a:t>- </a:t>
            </a:r>
            <a:r>
              <a:rPr lang="en-US" sz="2200" dirty="0">
                <a:cs typeface="Courier New" panose="02070309020205020404" pitchFamily="49" charset="0"/>
              </a:rPr>
              <a:t>Delay for a specified amount of time</a:t>
            </a:r>
          </a:p>
          <a:p>
            <a:r>
              <a:rPr lang="en-US" sz="2200" dirty="0" err="1">
                <a:latin typeface="Courier New" panose="02070309020205020404" pitchFamily="49" charset="0"/>
                <a:cs typeface="Courier New" panose="02070309020205020404" pitchFamily="49" charset="0"/>
              </a:rPr>
              <a:t>uniq</a:t>
            </a:r>
            <a:r>
              <a:rPr lang="en-US" sz="2200" dirty="0">
                <a:latin typeface="Courier New" panose="02070309020205020404" pitchFamily="49" charset="0"/>
                <a:cs typeface="Courier New" panose="02070309020205020404" pitchFamily="49" charset="0"/>
              </a:rPr>
              <a:t> </a:t>
            </a:r>
            <a:r>
              <a:rPr lang="pl-PL" sz="2200" dirty="0">
                <a:cs typeface="Courier New" panose="02070309020205020404" pitchFamily="49" charset="0"/>
              </a:rPr>
              <a:t>- </a:t>
            </a:r>
            <a:r>
              <a:rPr lang="en-US" sz="2200" dirty="0">
                <a:cs typeface="Courier New" panose="02070309020205020404" pitchFamily="49" charset="0"/>
              </a:rPr>
              <a:t>Remove duplicate lines from a sorted file</a:t>
            </a:r>
          </a:p>
          <a:p>
            <a:r>
              <a:rPr lang="pl-PL" sz="2200" dirty="0" err="1">
                <a:latin typeface="Courier New" panose="02070309020205020404" pitchFamily="49" charset="0"/>
                <a:cs typeface="Courier New" panose="02070309020205020404" pitchFamily="49" charset="0"/>
              </a:rPr>
              <a:t>bc</a:t>
            </a:r>
            <a:r>
              <a:rPr lang="pl-PL" sz="2200" dirty="0">
                <a:latin typeface="+mj-lt"/>
              </a:rPr>
              <a:t> – command line calculator (scale=2 to see 2 digits)</a:t>
            </a:r>
            <a:endParaRPr lang="en-US" sz="2200" dirty="0">
              <a:latin typeface="+mj-lt"/>
            </a:endParaRPr>
          </a:p>
          <a:p>
            <a:endParaRPr lang="en-US" sz="2200" dirty="0">
              <a:latin typeface="+mj-lt"/>
            </a:endParaRPr>
          </a:p>
          <a:p>
            <a:endParaRPr lang="pl-PL"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27</a:t>
            </a:fld>
            <a:endParaRPr lang="nl-NL"/>
          </a:p>
        </p:txBody>
      </p:sp>
    </p:spTree>
    <p:extLst>
      <p:ext uri="{BB962C8B-B14F-4D97-AF65-F5344CB8AC3E}">
        <p14:creationId xmlns:p14="http://schemas.microsoft.com/office/powerpoint/2010/main" val="7185547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Paste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-s</a:t>
            </a:r>
          </a:p>
          <a:p>
            <a:pPr lvl="1"/>
            <a:r>
              <a:rPr lang="en-US" altLang="en-US" dirty="0"/>
              <a:t>paste one file at a time instead of in parallel</a:t>
            </a:r>
          </a:p>
          <a:p>
            <a:r>
              <a:rPr lang="en-US" altLang="en-US" dirty="0"/>
              <a:t>Example</a:t>
            </a:r>
          </a:p>
          <a:p>
            <a:pPr lvl="1"/>
            <a:r>
              <a:rPr lang="en-US" altLang="en-US" dirty="0">
                <a:latin typeface="Courier New" panose="02070309020205020404" pitchFamily="49" charset="0"/>
                <a:cs typeface="Courier New" panose="02070309020205020404" pitchFamily="49" charset="0"/>
              </a:rPr>
              <a:t>paste file1 file2</a:t>
            </a:r>
          </a:p>
        </p:txBody>
      </p:sp>
    </p:spTree>
    <p:extLst>
      <p:ext uri="{BB962C8B-B14F-4D97-AF65-F5344CB8AC3E}">
        <p14:creationId xmlns:p14="http://schemas.microsoft.com/office/powerpoint/2010/main" val="204597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15374"/>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29</a:t>
            </a:fld>
            <a:endParaRPr lang="nl-NL"/>
          </a:p>
        </p:txBody>
      </p:sp>
      <p:pic>
        <p:nvPicPr>
          <p:cNvPr id="5" name="Picture 4">
            <a:extLst>
              <a:ext uri="{FF2B5EF4-FFF2-40B4-BE49-F238E27FC236}">
                <a16:creationId xmlns:a16="http://schemas.microsoft.com/office/drawing/2014/main" id="{D66189A5-21D6-4CC1-AB1F-A6454F26A5F2}"/>
              </a:ext>
            </a:extLst>
          </p:cNvPr>
          <p:cNvPicPr>
            <a:picLocks noChangeAspect="1"/>
          </p:cNvPicPr>
          <p:nvPr/>
        </p:nvPicPr>
        <p:blipFill>
          <a:blip r:embed="rId3"/>
          <a:stretch>
            <a:fillRect/>
          </a:stretch>
        </p:blipFill>
        <p:spPr>
          <a:xfrm>
            <a:off x="942785" y="1087293"/>
            <a:ext cx="6969315" cy="5765246"/>
          </a:xfrm>
          <a:prstGeom prst="rect">
            <a:avLst/>
          </a:prstGeom>
        </p:spPr>
      </p:pic>
      <p:sp>
        <p:nvSpPr>
          <p:cNvPr id="3" name="Rectangle 2">
            <a:extLst>
              <a:ext uri="{FF2B5EF4-FFF2-40B4-BE49-F238E27FC236}">
                <a16:creationId xmlns:a16="http://schemas.microsoft.com/office/drawing/2014/main" id="{445F0644-6677-17D6-271E-EC849A94E3EF}"/>
              </a:ext>
            </a:extLst>
          </p:cNvPr>
          <p:cNvSpPr/>
          <p:nvPr/>
        </p:nvSpPr>
        <p:spPr>
          <a:xfrm>
            <a:off x="2565400" y="1417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EB28B45-9807-5701-17C6-B7506E01E517}"/>
              </a:ext>
            </a:extLst>
          </p:cNvPr>
          <p:cNvSpPr/>
          <p:nvPr/>
        </p:nvSpPr>
        <p:spPr>
          <a:xfrm>
            <a:off x="2565400" y="3246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04C426B-746D-149B-9ECC-ABD22D7B4B70}"/>
              </a:ext>
            </a:extLst>
          </p:cNvPr>
          <p:cNvSpPr/>
          <p:nvPr/>
        </p:nvSpPr>
        <p:spPr>
          <a:xfrm>
            <a:off x="2565400" y="50749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314288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Objectives</a:t>
            </a: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p:txBody>
          <a:bodyPr/>
          <a:lstStyle/>
          <a:p>
            <a:r>
              <a:rPr lang="en-US" dirty="0"/>
              <a:t>The material in this lecture is </a:t>
            </a:r>
            <a:r>
              <a:rPr lang="en-US" b="1" dirty="0"/>
              <a:t>not a complete </a:t>
            </a:r>
            <a:r>
              <a:rPr lang="en-US" dirty="0"/>
              <a:t>guide or manual. </a:t>
            </a:r>
          </a:p>
          <a:p>
            <a:endParaRPr lang="en-US" dirty="0"/>
          </a:p>
          <a:p>
            <a:r>
              <a:rPr lang="en-US" dirty="0"/>
              <a:t>The purpose is to get overview of the capabilities of the different tools and to underline their particular strengths and disadvantages. </a:t>
            </a:r>
          </a:p>
          <a:p>
            <a:endParaRPr lang="en-US" dirty="0"/>
          </a:p>
          <a:p>
            <a:r>
              <a:rPr lang="en-US" dirty="0"/>
              <a:t>The course aims to promote the tools for use in your every day research work and urges you find solutions yourself rather than expecting a complete solution. </a:t>
            </a:r>
          </a:p>
          <a:p>
            <a:pPr marL="0" indent="0">
              <a:buNone/>
            </a:pPr>
            <a:r>
              <a:rPr lang="en-US" dirty="0"/>
              <a:t> </a:t>
            </a:r>
          </a:p>
          <a:p>
            <a:endParaRPr lang="en-US" dirty="0"/>
          </a:p>
        </p:txBody>
      </p:sp>
    </p:spTree>
    <p:extLst>
      <p:ext uri="{BB962C8B-B14F-4D97-AF65-F5344CB8AC3E}">
        <p14:creationId xmlns:p14="http://schemas.microsoft.com/office/powerpoint/2010/main" val="122020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21618"/>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30</a:t>
            </a:fld>
            <a:endParaRPr lang="nl-NL"/>
          </a:p>
        </p:txBody>
      </p:sp>
      <p:pic>
        <p:nvPicPr>
          <p:cNvPr id="4" name="Picture 3">
            <a:extLst>
              <a:ext uri="{FF2B5EF4-FFF2-40B4-BE49-F238E27FC236}">
                <a16:creationId xmlns:a16="http://schemas.microsoft.com/office/drawing/2014/main" id="{83A15839-D868-4D2F-80C7-C4FAB8FE811C}"/>
              </a:ext>
            </a:extLst>
          </p:cNvPr>
          <p:cNvPicPr>
            <a:picLocks noChangeAspect="1"/>
          </p:cNvPicPr>
          <p:nvPr/>
        </p:nvPicPr>
        <p:blipFill rotWithShape="1">
          <a:blip r:embed="rId3"/>
          <a:srcRect t="809" r="1063"/>
          <a:stretch/>
        </p:blipFill>
        <p:spPr>
          <a:xfrm>
            <a:off x="838200" y="1041400"/>
            <a:ext cx="7505700" cy="5651500"/>
          </a:xfrm>
          <a:prstGeom prst="rect">
            <a:avLst/>
          </a:prstGeom>
        </p:spPr>
      </p:pic>
      <p:sp>
        <p:nvSpPr>
          <p:cNvPr id="3" name="Rectangle 2">
            <a:extLst>
              <a:ext uri="{FF2B5EF4-FFF2-40B4-BE49-F238E27FC236}">
                <a16:creationId xmlns:a16="http://schemas.microsoft.com/office/drawing/2014/main" id="{3D100DB0-FE16-F0D8-ECC2-D43EA5F7E53D}"/>
              </a:ext>
            </a:extLst>
          </p:cNvPr>
          <p:cNvSpPr/>
          <p:nvPr/>
        </p:nvSpPr>
        <p:spPr>
          <a:xfrm>
            <a:off x="2527300" y="1334481"/>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5B6BA60-C67B-FACA-4408-EA443C9E7006}"/>
              </a:ext>
            </a:extLst>
          </p:cNvPr>
          <p:cNvSpPr/>
          <p:nvPr/>
        </p:nvSpPr>
        <p:spPr>
          <a:xfrm>
            <a:off x="2539532" y="32207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E28E32D-BB66-5A7E-8AEA-398B9036253E}"/>
              </a:ext>
            </a:extLst>
          </p:cNvPr>
          <p:cNvSpPr/>
          <p:nvPr/>
        </p:nvSpPr>
        <p:spPr>
          <a:xfrm>
            <a:off x="2539532" y="4773924"/>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058384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3"/>
            <a:ext cx="8334000" cy="4428000"/>
          </a:xfrm>
        </p:spPr>
        <p:txBody>
          <a:bodyPr>
            <a:normAutofit lnSpcReduction="10000"/>
          </a:bodyPr>
          <a:lstStyle/>
          <a:p>
            <a:r>
              <a:rPr lang="en-US" altLang="en-US" dirty="0"/>
              <a:t>-</a:t>
            </a:r>
            <a:r>
              <a:rPr lang="en-US" altLang="en-US" dirty="0" err="1"/>
              <a:t>i</a:t>
            </a:r>
            <a:endParaRPr lang="en-US" altLang="en-US" dirty="0"/>
          </a:p>
          <a:p>
            <a:pPr lvl="1"/>
            <a:r>
              <a:rPr lang="en-US" altLang="en-US" dirty="0"/>
              <a:t>Ignore case</a:t>
            </a:r>
          </a:p>
          <a:p>
            <a:r>
              <a:rPr lang="en-US" altLang="en-US" dirty="0"/>
              <a:t>-e EMPTY          </a:t>
            </a:r>
          </a:p>
          <a:p>
            <a:pPr lvl="1"/>
            <a:r>
              <a:rPr lang="en-US" altLang="en-US" dirty="0"/>
              <a:t>replace missing input fields with EMPTY</a:t>
            </a:r>
          </a:p>
          <a:p>
            <a:r>
              <a:rPr lang="en-US" altLang="en-US" dirty="0"/>
              <a:t> -t CHAR           </a:t>
            </a:r>
          </a:p>
          <a:p>
            <a:pPr lvl="1"/>
            <a:r>
              <a:rPr lang="en-US" altLang="en-US" dirty="0"/>
              <a:t>use CHAR as input and output field separator</a:t>
            </a:r>
          </a:p>
          <a:p>
            <a:r>
              <a:rPr lang="en-US" altLang="en-US" dirty="0"/>
              <a:t> -1 FIELD          </a:t>
            </a:r>
          </a:p>
          <a:p>
            <a:pPr lvl="1"/>
            <a:r>
              <a:rPr lang="en-US" altLang="en-US" dirty="0"/>
              <a:t>join on this FIELD of file 1</a:t>
            </a:r>
          </a:p>
          <a:p>
            <a:r>
              <a:rPr lang="en-US" altLang="en-US" dirty="0"/>
              <a:t>  -2 FIELD         </a:t>
            </a:r>
          </a:p>
          <a:p>
            <a:pPr lvl="1"/>
            <a:r>
              <a:rPr lang="en-US" altLang="en-US" dirty="0"/>
              <a:t> join on this FIELD of file 2</a:t>
            </a:r>
          </a:p>
          <a:p>
            <a:pPr lvl="1"/>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15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2"/>
            <a:ext cx="11112500" cy="5240337"/>
          </a:xfrm>
        </p:spPr>
        <p:txBody>
          <a:bodyPr>
            <a:normAutofit/>
          </a:bodyPr>
          <a:lstStyle/>
          <a:p>
            <a:r>
              <a:rPr lang="en-US" altLang="en-US" dirty="0"/>
              <a:t>-a FILENUM </a:t>
            </a:r>
          </a:p>
          <a:p>
            <a:pPr lvl="1"/>
            <a:r>
              <a:rPr lang="en-US" altLang="en-US" dirty="0"/>
              <a:t>Also, print </a:t>
            </a:r>
            <a:r>
              <a:rPr lang="en-US" altLang="en-US" dirty="0" err="1"/>
              <a:t>unpairable</a:t>
            </a:r>
            <a:r>
              <a:rPr lang="en-US" altLang="en-US" dirty="0"/>
              <a:t> lines from file FILENUM, where FILENUM is 1 or 2, corresponding to FILE1 or FILE2.</a:t>
            </a:r>
          </a:p>
          <a:p>
            <a:r>
              <a:rPr lang="en-US" dirty="0"/>
              <a:t>-v</a:t>
            </a:r>
          </a:p>
          <a:p>
            <a:pPr lvl="1"/>
            <a:r>
              <a:rPr lang="en-US" dirty="0"/>
              <a:t>If you only want to print </a:t>
            </a:r>
            <a:r>
              <a:rPr lang="en-US" dirty="0" err="1"/>
              <a:t>unpairable</a:t>
            </a:r>
            <a:r>
              <a:rPr lang="en-US" dirty="0"/>
              <a:t> lines </a:t>
            </a:r>
            <a:r>
              <a:rPr lang="en-US" i="1" dirty="0" err="1"/>
              <a:t>i.e</a:t>
            </a:r>
            <a:r>
              <a:rPr lang="en-US" dirty="0"/>
              <a:t> suppress the paired lines in the output</a:t>
            </a:r>
            <a:endParaRPr lang="en-US" altLang="en-US" dirty="0"/>
          </a:p>
          <a:p>
            <a:r>
              <a:rPr lang="en-US" altLang="en-US" dirty="0"/>
              <a:t>-j </a:t>
            </a:r>
          </a:p>
          <a:p>
            <a:pPr lvl="1"/>
            <a:r>
              <a:rPr lang="en-US" altLang="en-US" dirty="0"/>
              <a:t>In case, we have the position of common field same in both the files(other than first) then we can simply replace the part -1[field] -2[field] in the command with -j[field]</a:t>
            </a:r>
          </a:p>
          <a:p>
            <a:r>
              <a:rPr lang="en-US" altLang="en-US" dirty="0"/>
              <a:t>Example</a:t>
            </a:r>
          </a:p>
          <a:p>
            <a:pPr lvl="1"/>
            <a:r>
              <a:rPr lang="en-US" altLang="en-US" dirty="0">
                <a:latin typeface="Courier New" panose="02070309020205020404" pitchFamily="49" charset="0"/>
                <a:cs typeface="Courier New" panose="02070309020205020404" pitchFamily="49" charset="0"/>
              </a:rPr>
              <a:t>join file1 file2</a:t>
            </a:r>
          </a:p>
        </p:txBody>
      </p:sp>
    </p:spTree>
    <p:extLst>
      <p:ext uri="{BB962C8B-B14F-4D97-AF65-F5344CB8AC3E}">
        <p14:creationId xmlns:p14="http://schemas.microsoft.com/office/powerpoint/2010/main" val="124040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493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33</a:t>
            </a:fld>
            <a:endParaRPr lang="nl-NL"/>
          </a:p>
        </p:txBody>
      </p:sp>
      <p:pic>
        <p:nvPicPr>
          <p:cNvPr id="5" name="Picture 4">
            <a:extLst>
              <a:ext uri="{FF2B5EF4-FFF2-40B4-BE49-F238E27FC236}">
                <a16:creationId xmlns:a16="http://schemas.microsoft.com/office/drawing/2014/main" id="{DC3CB7FE-4474-4798-998B-4780286E92C2}"/>
              </a:ext>
            </a:extLst>
          </p:cNvPr>
          <p:cNvPicPr>
            <a:picLocks noChangeAspect="1"/>
          </p:cNvPicPr>
          <p:nvPr/>
        </p:nvPicPr>
        <p:blipFill>
          <a:blip r:embed="rId3"/>
          <a:stretch>
            <a:fillRect/>
          </a:stretch>
        </p:blipFill>
        <p:spPr>
          <a:xfrm>
            <a:off x="4137795" y="160056"/>
            <a:ext cx="7644461" cy="6609044"/>
          </a:xfrm>
          <a:prstGeom prst="rect">
            <a:avLst/>
          </a:prstGeom>
        </p:spPr>
      </p:pic>
      <p:sp>
        <p:nvSpPr>
          <p:cNvPr id="3" name="Rectangle 2">
            <a:extLst>
              <a:ext uri="{FF2B5EF4-FFF2-40B4-BE49-F238E27FC236}">
                <a16:creationId xmlns:a16="http://schemas.microsoft.com/office/drawing/2014/main" id="{69CA460F-8A58-8C1F-C52C-28AD60B0050A}"/>
              </a:ext>
            </a:extLst>
          </p:cNvPr>
          <p:cNvSpPr/>
          <p:nvPr/>
        </p:nvSpPr>
        <p:spPr>
          <a:xfrm>
            <a:off x="5956300" y="479897"/>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8EE984E-08DF-5A76-B937-B6E4C5676D61}"/>
              </a:ext>
            </a:extLst>
          </p:cNvPr>
          <p:cNvSpPr/>
          <p:nvPr/>
        </p:nvSpPr>
        <p:spPr>
          <a:xfrm>
            <a:off x="5930900" y="26365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AF9EAFBD-A7A0-3924-2DBF-933847EFA458}"/>
              </a:ext>
            </a:extLst>
          </p:cNvPr>
          <p:cNvSpPr/>
          <p:nvPr/>
        </p:nvSpPr>
        <p:spPr>
          <a:xfrm>
            <a:off x="5924784" y="4770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772078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pic>
        <p:nvPicPr>
          <p:cNvPr id="7" name="Picture 6">
            <a:extLst>
              <a:ext uri="{FF2B5EF4-FFF2-40B4-BE49-F238E27FC236}">
                <a16:creationId xmlns:a16="http://schemas.microsoft.com/office/drawing/2014/main" id="{592DD83C-5406-480B-A115-4CD0E62D8F87}"/>
              </a:ext>
            </a:extLst>
          </p:cNvPr>
          <p:cNvPicPr>
            <a:picLocks noChangeAspect="1"/>
          </p:cNvPicPr>
          <p:nvPr/>
        </p:nvPicPr>
        <p:blipFill>
          <a:blip r:embed="rId3"/>
          <a:stretch>
            <a:fillRect/>
          </a:stretch>
        </p:blipFill>
        <p:spPr>
          <a:xfrm>
            <a:off x="3906610" y="276081"/>
            <a:ext cx="8202974" cy="6340619"/>
          </a:xfrm>
          <a:prstGeom prst="rect">
            <a:avLst/>
          </a:prstGeom>
        </p:spPr>
      </p:pic>
      <p:sp>
        <p:nvSpPr>
          <p:cNvPr id="3" name="Rectangle 2">
            <a:extLst>
              <a:ext uri="{FF2B5EF4-FFF2-40B4-BE49-F238E27FC236}">
                <a16:creationId xmlns:a16="http://schemas.microsoft.com/office/drawing/2014/main" id="{1F0ECCC6-A820-7520-A5FF-A609626C19E0}"/>
              </a:ext>
            </a:extLst>
          </p:cNvPr>
          <p:cNvSpPr/>
          <p:nvPr/>
        </p:nvSpPr>
        <p:spPr>
          <a:xfrm>
            <a:off x="5651968" y="596739"/>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E2B32B8-C3C0-64DA-83A2-1DCC0B71C7DD}"/>
              </a:ext>
            </a:extLst>
          </p:cNvPr>
          <p:cNvSpPr/>
          <p:nvPr/>
        </p:nvSpPr>
        <p:spPr>
          <a:xfrm>
            <a:off x="5651968" y="2560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C6ADA503-E11B-C1D9-707E-E05A2AAF6FAF}"/>
              </a:ext>
            </a:extLst>
          </p:cNvPr>
          <p:cNvSpPr/>
          <p:nvPr/>
        </p:nvSpPr>
        <p:spPr>
          <a:xfrm>
            <a:off x="5651968" y="4639308"/>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47138537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35</a:t>
            </a:fld>
            <a:endParaRPr lang="nl-NL"/>
          </a:p>
        </p:txBody>
      </p:sp>
      <p:pic>
        <p:nvPicPr>
          <p:cNvPr id="4" name="Picture 3">
            <a:extLst>
              <a:ext uri="{FF2B5EF4-FFF2-40B4-BE49-F238E27FC236}">
                <a16:creationId xmlns:a16="http://schemas.microsoft.com/office/drawing/2014/main" id="{920A38F7-CA78-42DB-B9A1-FD7968C6A9EF}"/>
              </a:ext>
            </a:extLst>
          </p:cNvPr>
          <p:cNvPicPr>
            <a:picLocks noChangeAspect="1"/>
          </p:cNvPicPr>
          <p:nvPr/>
        </p:nvPicPr>
        <p:blipFill rotWithShape="1">
          <a:blip r:embed="rId3"/>
          <a:srcRect r="146" b="1162"/>
          <a:stretch/>
        </p:blipFill>
        <p:spPr>
          <a:xfrm>
            <a:off x="838199" y="1129061"/>
            <a:ext cx="9486901" cy="5398739"/>
          </a:xfrm>
          <a:prstGeom prst="rect">
            <a:avLst/>
          </a:prstGeom>
        </p:spPr>
      </p:pic>
      <p:sp>
        <p:nvSpPr>
          <p:cNvPr id="3" name="Rectangle 2">
            <a:extLst>
              <a:ext uri="{FF2B5EF4-FFF2-40B4-BE49-F238E27FC236}">
                <a16:creationId xmlns:a16="http://schemas.microsoft.com/office/drawing/2014/main" id="{22264706-FB6D-7219-A935-9DDDFD7DFDBF}"/>
              </a:ext>
            </a:extLst>
          </p:cNvPr>
          <p:cNvSpPr/>
          <p:nvPr/>
        </p:nvSpPr>
        <p:spPr>
          <a:xfrm>
            <a:off x="3060700" y="15986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E8D29BB-CF25-27FB-59FF-B3F11C61775B}"/>
              </a:ext>
            </a:extLst>
          </p:cNvPr>
          <p:cNvSpPr/>
          <p:nvPr/>
        </p:nvSpPr>
        <p:spPr>
          <a:xfrm>
            <a:off x="3060700" y="284356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942A52-63CD-0AB0-934B-66D275340370}"/>
              </a:ext>
            </a:extLst>
          </p:cNvPr>
          <p:cNvSpPr/>
          <p:nvPr/>
        </p:nvSpPr>
        <p:spPr>
          <a:xfrm>
            <a:off x="3060700" y="4063082"/>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52136B-4E6F-326F-F75C-7CE830F8BE62}"/>
              </a:ext>
            </a:extLst>
          </p:cNvPr>
          <p:cNvSpPr/>
          <p:nvPr/>
        </p:nvSpPr>
        <p:spPr>
          <a:xfrm>
            <a:off x="3054350" y="529544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1966903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36</a:t>
            </a:fld>
            <a:endParaRPr lang="nl-NL"/>
          </a:p>
        </p:txBody>
      </p:sp>
      <p:pic>
        <p:nvPicPr>
          <p:cNvPr id="6" name="Picture 5">
            <a:extLst>
              <a:ext uri="{FF2B5EF4-FFF2-40B4-BE49-F238E27FC236}">
                <a16:creationId xmlns:a16="http://schemas.microsoft.com/office/drawing/2014/main" id="{AD7177B7-0AA6-4F01-8E69-71FEAF151B3F}"/>
              </a:ext>
            </a:extLst>
          </p:cNvPr>
          <p:cNvPicPr>
            <a:picLocks noChangeAspect="1"/>
          </p:cNvPicPr>
          <p:nvPr/>
        </p:nvPicPr>
        <p:blipFill>
          <a:blip r:embed="rId3"/>
          <a:stretch>
            <a:fillRect/>
          </a:stretch>
        </p:blipFill>
        <p:spPr>
          <a:xfrm>
            <a:off x="838200" y="1300261"/>
            <a:ext cx="9550400" cy="5321681"/>
          </a:xfrm>
          <a:prstGeom prst="rect">
            <a:avLst/>
          </a:prstGeom>
        </p:spPr>
      </p:pic>
      <p:sp>
        <p:nvSpPr>
          <p:cNvPr id="3" name="Rectangle 2">
            <a:extLst>
              <a:ext uri="{FF2B5EF4-FFF2-40B4-BE49-F238E27FC236}">
                <a16:creationId xmlns:a16="http://schemas.microsoft.com/office/drawing/2014/main" id="{322B8533-07BE-22AC-AA71-947C4D05D7C4}"/>
              </a:ext>
            </a:extLst>
          </p:cNvPr>
          <p:cNvSpPr/>
          <p:nvPr/>
        </p:nvSpPr>
        <p:spPr>
          <a:xfrm>
            <a:off x="2946400" y="17383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B68892E-004C-932E-959D-A423AC0CF145}"/>
              </a:ext>
            </a:extLst>
          </p:cNvPr>
          <p:cNvSpPr/>
          <p:nvPr/>
        </p:nvSpPr>
        <p:spPr>
          <a:xfrm>
            <a:off x="2946400" y="330122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B26B3A38-0596-F62A-CA83-3D50668B637E}"/>
              </a:ext>
            </a:extLst>
          </p:cNvPr>
          <p:cNvSpPr/>
          <p:nvPr/>
        </p:nvSpPr>
        <p:spPr>
          <a:xfrm>
            <a:off x="2946400" y="44688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C32383D8-4554-2132-9F83-E566B7CA3973}"/>
              </a:ext>
            </a:extLst>
          </p:cNvPr>
          <p:cNvSpPr/>
          <p:nvPr/>
        </p:nvSpPr>
        <p:spPr>
          <a:xfrm>
            <a:off x="2946400" y="604800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543909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Sort flags</a:t>
            </a:r>
          </a:p>
        </p:txBody>
      </p:sp>
      <p:sp>
        <p:nvSpPr>
          <p:cNvPr id="605187" name="Rectangle 3"/>
          <p:cNvSpPr>
            <a:spLocks noGrp="1" noChangeArrowheads="1"/>
          </p:cNvSpPr>
          <p:nvPr>
            <p:ph type="body" idx="1"/>
          </p:nvPr>
        </p:nvSpPr>
        <p:spPr>
          <a:xfrm>
            <a:off x="838200" y="1558925"/>
            <a:ext cx="10515600" cy="4351338"/>
          </a:xfrm>
        </p:spPr>
        <p:txBody>
          <a:bodyPr/>
          <a:lstStyle/>
          <a:p>
            <a:pPr>
              <a:spcBef>
                <a:spcPts val="300"/>
              </a:spcBef>
            </a:pPr>
            <a:r>
              <a:rPr lang="en-US" altLang="en-US" sz="2200" dirty="0"/>
              <a:t>-r</a:t>
            </a:r>
          </a:p>
          <a:p>
            <a:pPr lvl="1">
              <a:spcBef>
                <a:spcPts val="300"/>
              </a:spcBef>
            </a:pPr>
            <a:r>
              <a:rPr lang="en-US" altLang="en-US" sz="2200" dirty="0"/>
              <a:t>reverse</a:t>
            </a:r>
          </a:p>
          <a:p>
            <a:pPr>
              <a:spcBef>
                <a:spcPts val="300"/>
              </a:spcBef>
            </a:pPr>
            <a:r>
              <a:rPr lang="en-US" altLang="en-US" sz="2200" dirty="0"/>
              <a:t>-f</a:t>
            </a:r>
          </a:p>
          <a:p>
            <a:pPr lvl="1">
              <a:spcBef>
                <a:spcPts val="300"/>
              </a:spcBef>
            </a:pPr>
            <a:r>
              <a:rPr lang="en-US" altLang="en-US" sz="2200" dirty="0"/>
              <a:t>ignore case</a:t>
            </a:r>
          </a:p>
          <a:p>
            <a:pPr>
              <a:spcBef>
                <a:spcPts val="300"/>
              </a:spcBef>
            </a:pPr>
            <a:r>
              <a:rPr lang="en-US" altLang="en-US" sz="2200" dirty="0"/>
              <a:t>-</a:t>
            </a:r>
            <a:r>
              <a:rPr lang="en-US" altLang="en-US" sz="2200" dirty="0" err="1"/>
              <a:t>k</a:t>
            </a:r>
            <a:r>
              <a:rPr lang="en-US" altLang="en-US" sz="2200" dirty="0" err="1">
                <a:latin typeface="Courier New" panose="02070309020205020404" pitchFamily="49" charset="0"/>
                <a:cs typeface="Courier New" panose="02070309020205020404" pitchFamily="49" charset="0"/>
              </a:rPr>
              <a:t>n</a:t>
            </a:r>
            <a:endParaRPr lang="en-US" altLang="en-US" sz="2200" dirty="0">
              <a:latin typeface="Courier New" panose="02070309020205020404" pitchFamily="49" charset="0"/>
              <a:cs typeface="Courier New" panose="02070309020205020404" pitchFamily="49" charset="0"/>
            </a:endParaRPr>
          </a:p>
          <a:p>
            <a:pPr lvl="1">
              <a:spcBef>
                <a:spcPts val="300"/>
              </a:spcBef>
            </a:pPr>
            <a:r>
              <a:rPr lang="en-US" altLang="en-US" sz="2200" dirty="0"/>
              <a:t>sort according to column </a:t>
            </a:r>
            <a:r>
              <a:rPr lang="en-US" altLang="en-US" sz="2200" dirty="0">
                <a:latin typeface="Courier New" panose="02070309020205020404" pitchFamily="49" charset="0"/>
                <a:cs typeface="Courier New" panose="02070309020205020404" pitchFamily="49" charset="0"/>
              </a:rPr>
              <a:t>n</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cs typeface="Courier New" panose="02070309020205020404" pitchFamily="49" charset="0"/>
              </a:rPr>
              <a:t>compare according to string numerical value</a:t>
            </a:r>
          </a:p>
          <a:p>
            <a:pPr>
              <a:spcBef>
                <a:spcPts val="300"/>
              </a:spcBef>
            </a:pPr>
            <a:r>
              <a:rPr lang="en-US" altLang="en-US" sz="2200" dirty="0">
                <a:cs typeface="Courier New" panose="02070309020205020404" pitchFamily="49" charset="0"/>
              </a:rPr>
              <a:t> -V</a:t>
            </a:r>
          </a:p>
          <a:p>
            <a:pPr lvl="1">
              <a:spcBef>
                <a:spcPts val="300"/>
              </a:spcBef>
            </a:pPr>
            <a:r>
              <a:rPr lang="en-US" altLang="en-US" sz="2200" dirty="0">
                <a:cs typeface="Courier New" panose="02070309020205020404" pitchFamily="49" charset="0"/>
              </a:rPr>
              <a:t>natural sort of (version) numbers within text (for files like file-1.txt, …, file-100.txt)</a:t>
            </a:r>
          </a:p>
          <a:p>
            <a:r>
              <a:rPr lang="en-US" altLang="en-US" sz="2200" dirty="0"/>
              <a:t>Example</a:t>
            </a:r>
          </a:p>
          <a:p>
            <a:pPr lvl="1"/>
            <a:r>
              <a:rPr lang="en-US" altLang="en-US" sz="2200" dirty="0">
                <a:latin typeface="Courier New" panose="02070309020205020404" pitchFamily="49" charset="0"/>
                <a:cs typeface="Courier New" panose="02070309020205020404" pitchFamily="49" charset="0"/>
              </a:rPr>
              <a:t>sort –r -k3 &lt; </a:t>
            </a:r>
            <a:r>
              <a:rPr lang="en-US" altLang="en-US" sz="2200" dirty="0" err="1">
                <a:latin typeface="Courier New" panose="02070309020205020404" pitchFamily="49" charset="0"/>
                <a:cs typeface="Courier New" panose="02070309020205020404" pitchFamily="49" charset="0"/>
              </a:rPr>
              <a:t>myFile</a:t>
            </a:r>
            <a:endParaRPr lang="en-US" alt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1784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a:solidFill>
                  <a:schemeClr val="tx1"/>
                </a:solidFill>
              </a:rPr>
              <a:t>Sort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38</a:t>
            </a:fld>
            <a:endParaRPr lang="nl-NL"/>
          </a:p>
        </p:txBody>
      </p:sp>
      <p:pic>
        <p:nvPicPr>
          <p:cNvPr id="3" name="Picture 2"/>
          <p:cNvPicPr>
            <a:picLocks noChangeAspect="1"/>
          </p:cNvPicPr>
          <p:nvPr/>
        </p:nvPicPr>
        <p:blipFill rotWithShape="1">
          <a:blip r:embed="rId3"/>
          <a:srcRect t="5327" r="10583" b="14492"/>
          <a:stretch/>
        </p:blipFill>
        <p:spPr>
          <a:xfrm>
            <a:off x="838200" y="969095"/>
            <a:ext cx="8699499" cy="5444900"/>
          </a:xfrm>
          <a:prstGeom prst="rect">
            <a:avLst/>
          </a:prstGeom>
        </p:spPr>
      </p:pic>
      <p:sp>
        <p:nvSpPr>
          <p:cNvPr id="4" name="Rectangle 3">
            <a:extLst>
              <a:ext uri="{FF2B5EF4-FFF2-40B4-BE49-F238E27FC236}">
                <a16:creationId xmlns:a16="http://schemas.microsoft.com/office/drawing/2014/main" id="{48A69156-A299-81DD-AEDF-292749DA0972}"/>
              </a:ext>
            </a:extLst>
          </p:cNvPr>
          <p:cNvSpPr/>
          <p:nvPr/>
        </p:nvSpPr>
        <p:spPr>
          <a:xfrm>
            <a:off x="1524000" y="1039839"/>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959F5BB4-E358-CC99-71B5-B1B04BC08700}"/>
              </a:ext>
            </a:extLst>
          </p:cNvPr>
          <p:cNvSpPr/>
          <p:nvPr/>
        </p:nvSpPr>
        <p:spPr>
          <a:xfrm>
            <a:off x="1524000" y="3561383"/>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F16789-2AB8-9F96-AD03-6C4D10A66084}"/>
              </a:ext>
            </a:extLst>
          </p:cNvPr>
          <p:cNvSpPr/>
          <p:nvPr/>
        </p:nvSpPr>
        <p:spPr>
          <a:xfrm>
            <a:off x="1524000" y="6080440"/>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933400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err="1">
                <a:solidFill>
                  <a:schemeClr val="tx1"/>
                </a:solidFill>
              </a:rPr>
              <a:t>Uniq</a:t>
            </a:r>
            <a:r>
              <a:rPr lang="pl-PL" dirty="0">
                <a:solidFill>
                  <a:schemeClr val="tx1"/>
                </a:solidFill>
              </a:rPr>
              <a: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39</a:t>
            </a:fld>
            <a:endParaRPr lang="nl-NL"/>
          </a:p>
        </p:txBody>
      </p:sp>
      <p:pic>
        <p:nvPicPr>
          <p:cNvPr id="5" name="Picture 4"/>
          <p:cNvPicPr>
            <a:picLocks noChangeAspect="1"/>
          </p:cNvPicPr>
          <p:nvPr/>
        </p:nvPicPr>
        <p:blipFill rotWithShape="1">
          <a:blip r:embed="rId3"/>
          <a:srcRect t="4370" r="5787" b="3545"/>
          <a:stretch/>
        </p:blipFill>
        <p:spPr>
          <a:xfrm>
            <a:off x="4164902" y="152400"/>
            <a:ext cx="7936438" cy="6336000"/>
          </a:xfrm>
          <a:prstGeom prst="rect">
            <a:avLst/>
          </a:prstGeom>
        </p:spPr>
      </p:pic>
      <p:cxnSp>
        <p:nvCxnSpPr>
          <p:cNvPr id="4" name="Straight Arrow Connector 3"/>
          <p:cNvCxnSpPr>
            <a:cxnSpLocks/>
          </p:cNvCxnSpPr>
          <p:nvPr/>
        </p:nvCxnSpPr>
        <p:spPr>
          <a:xfrm flipH="1">
            <a:off x="9062788" y="4377911"/>
            <a:ext cx="1373288" cy="816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537948" y="3793136"/>
            <a:ext cx="2088232" cy="584775"/>
          </a:xfrm>
          <a:prstGeom prst="rect">
            <a:avLst/>
          </a:prstGeom>
          <a:noFill/>
          <a:ln>
            <a:solidFill>
              <a:srgbClr val="FF0000"/>
            </a:solidFill>
          </a:ln>
        </p:spPr>
        <p:txBody>
          <a:bodyPr wrap="square" rtlCol="0">
            <a:spAutoFit/>
          </a:bodyPr>
          <a:lstStyle/>
          <a:p>
            <a:r>
              <a:rPr lang="en-US" sz="1600" dirty="0">
                <a:solidFill>
                  <a:schemeClr val="bg1"/>
                </a:solidFill>
                <a:latin typeface="Courier New" panose="02070309020205020404" pitchFamily="49" charset="0"/>
                <a:cs typeface="Courier New" panose="02070309020205020404" pitchFamily="49" charset="0"/>
              </a:rPr>
              <a:t>sort –u </a:t>
            </a:r>
            <a:r>
              <a:rPr lang="en-US" sz="1600" dirty="0" err="1">
                <a:solidFill>
                  <a:schemeClr val="bg1"/>
                </a:solidFill>
                <a:latin typeface="Courier New" panose="02070309020205020404" pitchFamily="49" charset="0"/>
                <a:cs typeface="Courier New" panose="02070309020205020404" pitchFamily="49" charset="0"/>
              </a:rPr>
              <a:t>TestUni</a:t>
            </a:r>
            <a:r>
              <a:rPr lang="en-US" sz="1600" dirty="0">
                <a:solidFill>
                  <a:schemeClr val="bg1"/>
                </a:solidFill>
                <a:latin typeface="Courier New" panose="02070309020205020404" pitchFamily="49" charset="0"/>
                <a:cs typeface="Courier New" panose="02070309020205020404" pitchFamily="49" charset="0"/>
              </a:rPr>
              <a:t> </a:t>
            </a:r>
          </a:p>
          <a:p>
            <a:r>
              <a:rPr lang="en-US" sz="1600" dirty="0">
                <a:solidFill>
                  <a:schemeClr val="bg1"/>
                </a:solidFill>
              </a:rPr>
              <a:t>will do the same</a:t>
            </a:r>
          </a:p>
        </p:txBody>
      </p:sp>
      <p:sp>
        <p:nvSpPr>
          <p:cNvPr id="7" name="Rectangle 6">
            <a:extLst>
              <a:ext uri="{FF2B5EF4-FFF2-40B4-BE49-F238E27FC236}">
                <a16:creationId xmlns:a16="http://schemas.microsoft.com/office/drawing/2014/main" id="{DBEDD111-9F2D-3C6F-20E0-AFE79B29025D}"/>
              </a:ext>
            </a:extLst>
          </p:cNvPr>
          <p:cNvSpPr/>
          <p:nvPr/>
        </p:nvSpPr>
        <p:spPr>
          <a:xfrm>
            <a:off x="4749800" y="2140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BD7C16A7-4A29-6DFF-9929-8986E0F3651B}"/>
              </a:ext>
            </a:extLst>
          </p:cNvPr>
          <p:cNvSpPr/>
          <p:nvPr/>
        </p:nvSpPr>
        <p:spPr>
          <a:xfrm>
            <a:off x="4749800" y="20047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DB634122-8112-15C9-C0F0-ACE6CB84ECDA}"/>
              </a:ext>
            </a:extLst>
          </p:cNvPr>
          <p:cNvSpPr/>
          <p:nvPr/>
        </p:nvSpPr>
        <p:spPr>
          <a:xfrm>
            <a:off x="4749800" y="34290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4336811-F699-D0F3-D053-B4FED32AAD18}"/>
              </a:ext>
            </a:extLst>
          </p:cNvPr>
          <p:cNvSpPr/>
          <p:nvPr/>
        </p:nvSpPr>
        <p:spPr>
          <a:xfrm>
            <a:off x="4749800" y="51943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1597594D-B44A-D8EE-B509-EAB26AC6EDD2}"/>
              </a:ext>
            </a:extLst>
          </p:cNvPr>
          <p:cNvSpPr/>
          <p:nvPr/>
        </p:nvSpPr>
        <p:spPr>
          <a:xfrm>
            <a:off x="4749800" y="622076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56730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1" name="Rectangle 3"/>
          <p:cNvSpPr>
            <a:spLocks noGrp="1" noChangeArrowheads="1"/>
          </p:cNvSpPr>
          <p:nvPr>
            <p:ph type="body" idx="1"/>
          </p:nvPr>
        </p:nvSpPr>
        <p:spPr>
          <a:xfrm>
            <a:off x="533400" y="1614620"/>
            <a:ext cx="10029700" cy="4428000"/>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a:p>
            <a:r>
              <a:rPr lang="en-US" dirty="0"/>
              <a:t>These two operators do the same thing. Compare these two lines: </a:t>
            </a:r>
            <a:r>
              <a:rPr lang="en-US" altLang="en-US" dirty="0">
                <a:latin typeface="Courier New" panose="02070309020205020404" pitchFamily="49" charset="0"/>
                <a:cs typeface="Courier New" panose="02070309020205020404" pitchFamily="49" charset="0"/>
              </a:rPr>
              <a:t>``</a:t>
            </a:r>
            <a:r>
              <a:rPr lang="en-US" altLang="en-US" dirty="0"/>
              <a:t> vs </a:t>
            </a:r>
            <a:r>
              <a:rPr lang="en-US" altLang="en-US" dirty="0">
                <a:latin typeface="Courier New" panose="02070309020205020404" pitchFamily="49" charset="0"/>
                <a:cs typeface="Courier New" panose="02070309020205020404" pitchFamily="49" charset="0"/>
              </a:rPr>
              <a:t>$()</a:t>
            </a:r>
          </a:p>
          <a:p>
            <a:endParaRPr lang="en-US" altLang="en-US" dirty="0"/>
          </a:p>
          <a:p>
            <a:endParaRPr lang="en-US" altLang="en-US" dirty="0"/>
          </a:p>
        </p:txBody>
      </p:sp>
      <p:pic>
        <p:nvPicPr>
          <p:cNvPr id="3" name="Picture 2"/>
          <p:cNvPicPr>
            <a:picLocks noChangeAspect="1"/>
          </p:cNvPicPr>
          <p:nvPr/>
        </p:nvPicPr>
        <p:blipFill rotWithShape="1">
          <a:blip r:embed="rId2"/>
          <a:srcRect t="2" b="45151"/>
          <a:stretch/>
        </p:blipFill>
        <p:spPr>
          <a:xfrm>
            <a:off x="954585" y="4454252"/>
            <a:ext cx="7320395" cy="2302148"/>
          </a:xfrm>
          <a:prstGeom prst="rect">
            <a:avLst/>
          </a:prstGeom>
        </p:spPr>
      </p:pic>
      <p:sp>
        <p:nvSpPr>
          <p:cNvPr id="5" name="Title 4">
            <a:extLst>
              <a:ext uri="{FF2B5EF4-FFF2-40B4-BE49-F238E27FC236}">
                <a16:creationId xmlns:a16="http://schemas.microsoft.com/office/drawing/2014/main" id="{23BD21AD-DD04-FD53-5E8B-F6690A04493F}"/>
              </a:ext>
            </a:extLst>
          </p:cNvPr>
          <p:cNvSpPr>
            <a:spLocks noGrp="1"/>
          </p:cNvSpPr>
          <p:nvPr>
            <p:ph type="title"/>
          </p:nvPr>
        </p:nvSpPr>
        <p:spPr>
          <a:xfrm>
            <a:off x="636865" y="0"/>
            <a:ext cx="10515600" cy="1325563"/>
          </a:xfrm>
        </p:spPr>
        <p:txBody>
          <a:bodyPr/>
          <a:lstStyle/>
          <a:p>
            <a:r>
              <a:rPr lang="en-US" altLang="en-US" dirty="0"/>
              <a:t>Difference Between Single, Double, and Backwards Quote</a:t>
            </a:r>
            <a:endParaRPr lang="nl-BE" dirty="0"/>
          </a:p>
        </p:txBody>
      </p:sp>
      <p:sp>
        <p:nvSpPr>
          <p:cNvPr id="6" name="Rectangle 5">
            <a:extLst>
              <a:ext uri="{FF2B5EF4-FFF2-40B4-BE49-F238E27FC236}">
                <a16:creationId xmlns:a16="http://schemas.microsoft.com/office/drawing/2014/main" id="{EB96C1A9-A8E8-9849-139A-5F6AD6D95CCF}"/>
              </a:ext>
            </a:extLst>
          </p:cNvPr>
          <p:cNvSpPr/>
          <p:nvPr/>
        </p:nvSpPr>
        <p:spPr>
          <a:xfrm>
            <a:off x="1394707" y="48189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F2047DE3-25F7-C387-4B4E-526A3BC4550C}"/>
              </a:ext>
            </a:extLst>
          </p:cNvPr>
          <p:cNvSpPr/>
          <p:nvPr/>
        </p:nvSpPr>
        <p:spPr>
          <a:xfrm>
            <a:off x="1394706" y="563696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7EB837-C3F3-A545-F2D3-8C83D5E04BDD}"/>
              </a:ext>
            </a:extLst>
          </p:cNvPr>
          <p:cNvSpPr/>
          <p:nvPr/>
        </p:nvSpPr>
        <p:spPr>
          <a:xfrm>
            <a:off x="1394706" y="646384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63289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Cut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-f</a:t>
            </a:r>
          </a:p>
          <a:p>
            <a:pPr lvl="1"/>
            <a:r>
              <a:rPr lang="en-US" altLang="en-US" dirty="0"/>
              <a:t>Field number</a:t>
            </a:r>
          </a:p>
          <a:p>
            <a:r>
              <a:rPr lang="en-US" altLang="en-US" dirty="0"/>
              <a:t>Example</a:t>
            </a:r>
          </a:p>
          <a:p>
            <a:pPr lvl="1"/>
            <a:r>
              <a:rPr lang="en-US" altLang="en-US" dirty="0">
                <a:latin typeface="Courier New" panose="02070309020205020404" pitchFamily="49" charset="0"/>
                <a:cs typeface="Courier New" panose="02070309020205020404" pitchFamily="49" charset="0"/>
              </a:rPr>
              <a:t>cut –d‘ ‘  -f3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6654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838200" y="0"/>
            <a:ext cx="10515600" cy="1325563"/>
          </a:xfrm>
        </p:spPr>
        <p:txBody>
          <a:bodyPr/>
          <a:lstStyle/>
          <a:p>
            <a:r>
              <a:rPr lang="en-US" altLang="en-US" dirty="0"/>
              <a:t>Example Of Cut</a:t>
            </a:r>
          </a:p>
        </p:txBody>
      </p:sp>
      <p:pic>
        <p:nvPicPr>
          <p:cNvPr id="2" name="Picture 1"/>
          <p:cNvPicPr>
            <a:picLocks noChangeAspect="1"/>
          </p:cNvPicPr>
          <p:nvPr/>
        </p:nvPicPr>
        <p:blipFill>
          <a:blip r:embed="rId2"/>
          <a:stretch>
            <a:fillRect/>
          </a:stretch>
        </p:blipFill>
        <p:spPr>
          <a:xfrm>
            <a:off x="1099267" y="1054834"/>
            <a:ext cx="8010525" cy="5591175"/>
          </a:xfrm>
          <a:prstGeom prst="rect">
            <a:avLst/>
          </a:prstGeom>
        </p:spPr>
      </p:pic>
      <p:sp>
        <p:nvSpPr>
          <p:cNvPr id="3" name="Rectangle 2">
            <a:extLst>
              <a:ext uri="{FF2B5EF4-FFF2-40B4-BE49-F238E27FC236}">
                <a16:creationId xmlns:a16="http://schemas.microsoft.com/office/drawing/2014/main" id="{80C6D247-C066-5C34-4CB8-9F7658815FF2}"/>
              </a:ext>
            </a:extLst>
          </p:cNvPr>
          <p:cNvSpPr/>
          <p:nvPr/>
        </p:nvSpPr>
        <p:spPr>
          <a:xfrm>
            <a:off x="1644241" y="1436840"/>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BEC8B36B-3189-F2E9-7466-9B941835AA1B}"/>
              </a:ext>
            </a:extLst>
          </p:cNvPr>
          <p:cNvSpPr/>
          <p:nvPr/>
        </p:nvSpPr>
        <p:spPr>
          <a:xfrm>
            <a:off x="1644241" y="35078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4EE2A59F-603D-1AE6-14BF-DA1494D0B99A}"/>
              </a:ext>
            </a:extLst>
          </p:cNvPr>
          <p:cNvSpPr/>
          <p:nvPr/>
        </p:nvSpPr>
        <p:spPr>
          <a:xfrm>
            <a:off x="1644240" y="5592029"/>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88575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comm flags</a:t>
            </a:r>
          </a:p>
        </p:txBody>
      </p:sp>
      <p:sp>
        <p:nvSpPr>
          <p:cNvPr id="605187" name="Rectangle 3"/>
          <p:cNvSpPr>
            <a:spLocks noGrp="1" noChangeArrowheads="1"/>
          </p:cNvSpPr>
          <p:nvPr>
            <p:ph type="body" idx="1"/>
          </p:nvPr>
        </p:nvSpPr>
        <p:spPr>
          <a:xfrm>
            <a:off x="838200" y="1343818"/>
            <a:ext cx="10515600" cy="4351338"/>
          </a:xfrm>
        </p:spPr>
        <p:txBody>
          <a:bodyPr/>
          <a:lstStyle/>
          <a:p>
            <a:pPr>
              <a:spcBef>
                <a:spcPts val="300"/>
              </a:spcBef>
            </a:pPr>
            <a:r>
              <a:rPr lang="en-US" altLang="en-US" dirty="0"/>
              <a:t>Without any options, it prints output in three columns - lines unique to file1, line unique to file2 and lines common to both files</a:t>
            </a:r>
          </a:p>
          <a:p>
            <a:pPr>
              <a:spcBef>
                <a:spcPts val="300"/>
              </a:spcBef>
            </a:pPr>
            <a:r>
              <a:rPr lang="en-US" altLang="en-US" dirty="0"/>
              <a:t>-1</a:t>
            </a:r>
          </a:p>
          <a:p>
            <a:pPr lvl="1">
              <a:spcBef>
                <a:spcPts val="300"/>
              </a:spcBef>
            </a:pPr>
            <a:r>
              <a:rPr lang="en-US" altLang="en-US" dirty="0"/>
              <a:t>suppress column 1 (lines unique to FILE1)</a:t>
            </a:r>
          </a:p>
          <a:p>
            <a:pPr>
              <a:spcBef>
                <a:spcPts val="300"/>
              </a:spcBef>
            </a:pPr>
            <a:r>
              <a:rPr lang="en-US" altLang="en-US" dirty="0"/>
              <a:t>-2</a:t>
            </a:r>
          </a:p>
          <a:p>
            <a:pPr lvl="1">
              <a:spcBef>
                <a:spcPts val="300"/>
              </a:spcBef>
            </a:pPr>
            <a:r>
              <a:rPr lang="en-US" altLang="en-US" dirty="0"/>
              <a:t>suppress column 2 (lines unique to FILE2)</a:t>
            </a:r>
          </a:p>
          <a:p>
            <a:pPr>
              <a:spcBef>
                <a:spcPts val="300"/>
              </a:spcBef>
            </a:pPr>
            <a:r>
              <a:rPr lang="en-US" altLang="en-US" dirty="0"/>
              <a:t>-3</a:t>
            </a:r>
            <a:endParaRPr lang="en-US" altLang="en-US" dirty="0">
              <a:latin typeface="Courier New" panose="02070309020205020404" pitchFamily="49" charset="0"/>
              <a:cs typeface="Courier New" panose="02070309020205020404" pitchFamily="49" charset="0"/>
            </a:endParaRPr>
          </a:p>
          <a:p>
            <a:pPr lvl="1">
              <a:spcBef>
                <a:spcPts val="300"/>
              </a:spcBef>
            </a:pPr>
            <a:r>
              <a:rPr lang="en-US" altLang="en-US" dirty="0"/>
              <a:t>suppress column 3 (lines that appear in both files)</a:t>
            </a:r>
          </a:p>
          <a:p>
            <a:pPr>
              <a:spcBef>
                <a:spcPts val="30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648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latin typeface="Courier New" panose="02070309020205020404" pitchFamily="49" charset="0"/>
                <a:cs typeface="Courier New" panose="02070309020205020404" pitchFamily="49" charset="0"/>
              </a:rPr>
              <a:t>--check-order</a:t>
            </a:r>
          </a:p>
          <a:p>
            <a:pPr lvl="1">
              <a:spcBef>
                <a:spcPts val="300"/>
              </a:spcBef>
            </a:pPr>
            <a:r>
              <a:rPr lang="en-US" altLang="en-US" dirty="0">
                <a:cs typeface="Courier New" panose="02070309020205020404" pitchFamily="49" charset="0"/>
              </a:rPr>
              <a:t>check that the input is correctly sorted, even if all input lines are pairable</a:t>
            </a:r>
          </a:p>
          <a:p>
            <a:pPr>
              <a:spcBef>
                <a:spcPts val="300"/>
              </a:spcBef>
            </a:pPr>
            <a:r>
              <a:rPr lang="en-US" altLang="en-US" dirty="0">
                <a:cs typeface="Courier New" panose="02070309020205020404" pitchFamily="49" charset="0"/>
              </a:rPr>
              <a:t> - --</a:t>
            </a:r>
            <a:r>
              <a:rPr lang="en-US" altLang="en-US" dirty="0" err="1">
                <a:cs typeface="Courier New" panose="02070309020205020404" pitchFamily="49" charset="0"/>
              </a:rPr>
              <a:t>nocheck</a:t>
            </a:r>
            <a:r>
              <a:rPr lang="en-US" altLang="en-US" dirty="0">
                <a:cs typeface="Courier New" panose="02070309020205020404" pitchFamily="49" charset="0"/>
              </a:rPr>
              <a:t>-order</a:t>
            </a:r>
          </a:p>
          <a:p>
            <a:pPr lvl="1">
              <a:spcBef>
                <a:spcPts val="300"/>
              </a:spcBef>
            </a:pPr>
            <a:r>
              <a:rPr lang="en-US" altLang="en-US" dirty="0">
                <a:cs typeface="Courier New" panose="02070309020205020404" pitchFamily="49" charset="0"/>
              </a:rPr>
              <a:t>do not check that the input is correctly sorted </a:t>
            </a:r>
          </a:p>
          <a:p>
            <a:pPr>
              <a:spcBef>
                <a:spcPts val="300"/>
              </a:spcBef>
            </a:pPr>
            <a:r>
              <a:rPr lang="en-US" altLang="en-US" dirty="0">
                <a:cs typeface="Courier New" panose="02070309020205020404" pitchFamily="49" charset="0"/>
              </a:rPr>
              <a:t>--output-delimiter=STR</a:t>
            </a:r>
          </a:p>
          <a:p>
            <a:pPr lvl="1">
              <a:spcBef>
                <a:spcPts val="300"/>
              </a:spcBef>
            </a:pPr>
            <a:r>
              <a:rPr lang="en-US" altLang="en-US" dirty="0">
                <a:cs typeface="Courier New" panose="02070309020205020404" pitchFamily="49" charset="0"/>
              </a:rPr>
              <a:t>separate columns with STR</a:t>
            </a:r>
          </a:p>
          <a:p>
            <a:r>
              <a:rPr lang="en-US" altLang="en-US" dirty="0"/>
              <a:t>Example</a:t>
            </a:r>
          </a:p>
          <a:p>
            <a:pPr lvl="1"/>
            <a:r>
              <a:rPr lang="en-US" altLang="en-US" dirty="0">
                <a:latin typeface="Courier New" panose="02070309020205020404" pitchFamily="49" charset="0"/>
                <a:cs typeface="Courier New" panose="02070309020205020404" pitchFamily="49" charset="0"/>
              </a:rPr>
              <a:t>comm file1 file2</a:t>
            </a:r>
          </a:p>
        </p:txBody>
      </p:sp>
    </p:spTree>
    <p:extLst>
      <p:ext uri="{BB962C8B-B14F-4D97-AF65-F5344CB8AC3E}">
        <p14:creationId xmlns:p14="http://schemas.microsoft.com/office/powerpoint/2010/main" val="260894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44624"/>
            <a:ext cx="10515600" cy="1325563"/>
          </a:xfrm>
        </p:spPr>
        <p:txBody>
          <a:bodyPr/>
          <a:lstStyle/>
          <a:p>
            <a:r>
              <a:rPr lang="nl-BE" dirty="0" err="1">
                <a:solidFill>
                  <a:schemeClr val="tx1"/>
                </a:solidFill>
              </a:rPr>
              <a:t>Comm</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44</a:t>
            </a:fld>
            <a:endParaRPr lang="nl-NL"/>
          </a:p>
        </p:txBody>
      </p:sp>
      <p:pic>
        <p:nvPicPr>
          <p:cNvPr id="5" name="Picture 4">
            <a:extLst>
              <a:ext uri="{FF2B5EF4-FFF2-40B4-BE49-F238E27FC236}">
                <a16:creationId xmlns:a16="http://schemas.microsoft.com/office/drawing/2014/main" id="{4788E77B-DEE5-43BF-BE10-014928504355}"/>
              </a:ext>
            </a:extLst>
          </p:cNvPr>
          <p:cNvPicPr>
            <a:picLocks noChangeAspect="1"/>
          </p:cNvPicPr>
          <p:nvPr/>
        </p:nvPicPr>
        <p:blipFill rotWithShape="1">
          <a:blip r:embed="rId3"/>
          <a:srcRect t="4410" r="1160"/>
          <a:stretch/>
        </p:blipFill>
        <p:spPr>
          <a:xfrm>
            <a:off x="4610245" y="44624"/>
            <a:ext cx="7235550" cy="6768752"/>
          </a:xfrm>
          <a:prstGeom prst="rect">
            <a:avLst/>
          </a:prstGeom>
        </p:spPr>
      </p:pic>
      <p:sp>
        <p:nvSpPr>
          <p:cNvPr id="3" name="Rectangle 2">
            <a:extLst>
              <a:ext uri="{FF2B5EF4-FFF2-40B4-BE49-F238E27FC236}">
                <a16:creationId xmlns:a16="http://schemas.microsoft.com/office/drawing/2014/main" id="{B861A2A9-4A3A-1EFE-1ED2-A92CA30C01FE}"/>
              </a:ext>
            </a:extLst>
          </p:cNvPr>
          <p:cNvSpPr/>
          <p:nvPr/>
        </p:nvSpPr>
        <p:spPr>
          <a:xfrm>
            <a:off x="6223000" y="446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435A4BF-D0EC-83DD-327F-6603AC1E0135}"/>
              </a:ext>
            </a:extLst>
          </p:cNvPr>
          <p:cNvSpPr/>
          <p:nvPr/>
        </p:nvSpPr>
        <p:spPr>
          <a:xfrm>
            <a:off x="6223000" y="9463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2F4DF67C-3AB9-9F6B-9295-AA6061D800CD}"/>
              </a:ext>
            </a:extLst>
          </p:cNvPr>
          <p:cNvSpPr/>
          <p:nvPr/>
        </p:nvSpPr>
        <p:spPr>
          <a:xfrm>
            <a:off x="6223000" y="2021445"/>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2248B47B-0E1B-0261-10FB-B36645FD6308}"/>
              </a:ext>
            </a:extLst>
          </p:cNvPr>
          <p:cNvSpPr/>
          <p:nvPr/>
        </p:nvSpPr>
        <p:spPr>
          <a:xfrm>
            <a:off x="6223000" y="334228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1ED78075-8D16-9CE0-65AE-28F2DB07F5C7}"/>
              </a:ext>
            </a:extLst>
          </p:cNvPr>
          <p:cNvSpPr/>
          <p:nvPr/>
        </p:nvSpPr>
        <p:spPr>
          <a:xfrm>
            <a:off x="6223000" y="44007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82AB4D63-D893-3E1A-4B26-A38352C6523B}"/>
              </a:ext>
            </a:extLst>
          </p:cNvPr>
          <p:cNvSpPr/>
          <p:nvPr/>
        </p:nvSpPr>
        <p:spPr>
          <a:xfrm>
            <a:off x="6223000" y="5292198"/>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2AF3E056-C9D6-2150-3E9F-03C1FFB3D0B9}"/>
              </a:ext>
            </a:extLst>
          </p:cNvPr>
          <p:cNvSpPr/>
          <p:nvPr/>
        </p:nvSpPr>
        <p:spPr>
          <a:xfrm>
            <a:off x="6223000" y="586833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6315983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7180"/>
            <a:ext cx="10515600" cy="1325563"/>
          </a:xfrm>
        </p:spPr>
        <p:txBody>
          <a:bodyPr/>
          <a:lstStyle/>
          <a:p>
            <a:r>
              <a:rPr lang="en-US" altLang="en-US" dirty="0"/>
              <a:t>The tr Command</a:t>
            </a:r>
          </a:p>
        </p:txBody>
      </p:sp>
      <p:sp>
        <p:nvSpPr>
          <p:cNvPr id="582659" name="Rectangle 3"/>
          <p:cNvSpPr>
            <a:spLocks noGrp="1" noChangeArrowheads="1"/>
          </p:cNvSpPr>
          <p:nvPr>
            <p:ph type="body" idx="1"/>
          </p:nvPr>
        </p:nvSpPr>
        <p:spPr>
          <a:xfrm>
            <a:off x="933700" y="1215000"/>
            <a:ext cx="10515600" cy="4428000"/>
          </a:xfrm>
        </p:spPr>
        <p:txBody>
          <a:bodyPr/>
          <a:lstStyle/>
          <a:p>
            <a:r>
              <a:rPr lang="en-US" altLang="en-US" dirty="0"/>
              <a:t>Translate</a:t>
            </a:r>
          </a:p>
          <a:p>
            <a:r>
              <a:rPr lang="en-US" altLang="en-US" dirty="0"/>
              <a:t>Change on a one to one basis characters from one thing to another</a:t>
            </a:r>
          </a:p>
          <a:p>
            <a:r>
              <a:rPr lang="en-US" altLang="en-US" dirty="0"/>
              <a:t>Usage: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‘Set1’ ‘Set2’</a:t>
            </a:r>
          </a:p>
          <a:p>
            <a:pPr lvl="1"/>
            <a:r>
              <a:rPr lang="en-US" altLang="en-US" dirty="0"/>
              <a:t>Example: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abc</a:t>
            </a:r>
            <a:r>
              <a:rPr lang="en-US" altLang="en-US" dirty="0">
                <a:latin typeface="Courier New" panose="02070309020205020404" pitchFamily="49" charset="0"/>
                <a:cs typeface="Courier New" panose="02070309020205020404" pitchFamily="49" charset="0"/>
              </a:rPr>
              <a:t>’ ‘ABC’ &lt;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r>
              <a:rPr lang="en-US" altLang="en-US" dirty="0" err="1">
                <a:solidFill>
                  <a:schemeClr val="tx1"/>
                </a:solidFill>
                <a:latin typeface="Courier New" panose="02070309020205020404" pitchFamily="49" charset="0"/>
                <a:cs typeface="Courier New" panose="02070309020205020404" pitchFamily="49" charset="0"/>
              </a:rPr>
              <a:t>tr</a:t>
            </a:r>
            <a:r>
              <a:rPr lang="en-US" altLang="en-US" dirty="0">
                <a:solidFill>
                  <a:schemeClr val="tx1"/>
                </a:solidFill>
                <a:latin typeface="Courier New" panose="02070309020205020404" pitchFamily="49" charset="0"/>
                <a:cs typeface="Courier New" panose="02070309020205020404" pitchFamily="49" charset="0"/>
              </a:rPr>
              <a:t> '[:lower:]' '[:upper:]' </a:t>
            </a:r>
            <a:r>
              <a:rPr lang="en-US" altLang="en-US" dirty="0">
                <a:latin typeface="Courier New" panose="02070309020205020404" pitchFamily="49" charset="0"/>
                <a:cs typeface="Courier New" panose="02070309020205020404" pitchFamily="49" charset="0"/>
              </a:rPr>
              <a:t>&lt;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endParaRPr lang="en-US" altLang="en-US" sz="4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4" b="53635"/>
          <a:stretch/>
        </p:blipFill>
        <p:spPr>
          <a:xfrm>
            <a:off x="933700" y="3616520"/>
            <a:ext cx="9625239" cy="3114480"/>
          </a:xfrm>
          <a:prstGeom prst="rect">
            <a:avLst/>
          </a:prstGeom>
        </p:spPr>
      </p:pic>
      <p:sp>
        <p:nvSpPr>
          <p:cNvPr id="2" name="Rectangle 1">
            <a:extLst>
              <a:ext uri="{FF2B5EF4-FFF2-40B4-BE49-F238E27FC236}">
                <a16:creationId xmlns:a16="http://schemas.microsoft.com/office/drawing/2014/main" id="{5481F765-9140-D348-567F-FB7CF646EF3D}"/>
              </a:ext>
            </a:extLst>
          </p:cNvPr>
          <p:cNvSpPr/>
          <p:nvPr/>
        </p:nvSpPr>
        <p:spPr>
          <a:xfrm>
            <a:off x="1633060" y="400702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A8CA288-CFD7-A8C6-3B6D-1BB9AD825133}"/>
              </a:ext>
            </a:extLst>
          </p:cNvPr>
          <p:cNvSpPr/>
          <p:nvPr/>
        </p:nvSpPr>
        <p:spPr>
          <a:xfrm>
            <a:off x="1633059" y="492628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198DD72-CE0B-A516-81A0-C901D5C9A635}"/>
              </a:ext>
            </a:extLst>
          </p:cNvPr>
          <p:cNvSpPr/>
          <p:nvPr/>
        </p:nvSpPr>
        <p:spPr>
          <a:xfrm>
            <a:off x="1633058" y="584554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147788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Lower/Upper case letters</a:t>
            </a:r>
          </a:p>
        </p:txBody>
      </p:sp>
      <p:sp>
        <p:nvSpPr>
          <p:cNvPr id="582659" name="Rectangle 3"/>
          <p:cNvSpPr>
            <a:spLocks noGrp="1" noChangeArrowheads="1"/>
          </p:cNvSpPr>
          <p:nvPr>
            <p:ph type="body" idx="1"/>
          </p:nvPr>
        </p:nvSpPr>
        <p:spPr>
          <a:xfrm>
            <a:off x="717800" y="1108699"/>
            <a:ext cx="8496496" cy="4428000"/>
          </a:xfrm>
        </p:spPr>
        <p:txBody>
          <a:bodyPr/>
          <a:lstStyle/>
          <a:p>
            <a:r>
              <a:rPr lang="en-US" altLang="en-US" sz="2000" dirty="0"/>
              <a:t>Capitalize: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pPr lvl="1"/>
            <a:endParaRPr lang="en-US" altLang="en-US" sz="2000" dirty="0"/>
          </a:p>
          <a:p>
            <a:r>
              <a:rPr lang="en-US" altLang="en-US" sz="2000" dirty="0"/>
              <a:t>Lowercase: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endParaRPr lang="en-US" altLang="en-US" sz="2000" dirty="0"/>
          </a:p>
          <a:p>
            <a:pPr lvl="1"/>
            <a:endParaRPr lang="en-US" alt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2"/>
          <a:srcRect l="2" t="7127" r="28764" b="38157"/>
          <a:stretch/>
        </p:blipFill>
        <p:spPr>
          <a:xfrm>
            <a:off x="4203795" y="1349999"/>
            <a:ext cx="7675421" cy="3514101"/>
          </a:xfrm>
          <a:prstGeom prst="rect">
            <a:avLst/>
          </a:prstGeom>
        </p:spPr>
      </p:pic>
      <p:sp>
        <p:nvSpPr>
          <p:cNvPr id="3" name="Rectangle 2">
            <a:extLst>
              <a:ext uri="{FF2B5EF4-FFF2-40B4-BE49-F238E27FC236}">
                <a16:creationId xmlns:a16="http://schemas.microsoft.com/office/drawing/2014/main" id="{B1FD3D99-E9DD-A6BB-C838-D05C0BDF790E}"/>
              </a:ext>
            </a:extLst>
          </p:cNvPr>
          <p:cNvSpPr/>
          <p:nvPr/>
        </p:nvSpPr>
        <p:spPr>
          <a:xfrm>
            <a:off x="4858860" y="14007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4123FB0-6CFD-8961-0301-A622F0915FC4}"/>
              </a:ext>
            </a:extLst>
          </p:cNvPr>
          <p:cNvSpPr/>
          <p:nvPr/>
        </p:nvSpPr>
        <p:spPr>
          <a:xfrm>
            <a:off x="4858860" y="16585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30E87F05-9C9C-0CA7-8B67-E4ECC7BCCB61}"/>
              </a:ext>
            </a:extLst>
          </p:cNvPr>
          <p:cNvSpPr/>
          <p:nvPr/>
        </p:nvSpPr>
        <p:spPr>
          <a:xfrm>
            <a:off x="4858860" y="21538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01A8F00C-EF11-600D-E62B-81C23C4160B7}"/>
              </a:ext>
            </a:extLst>
          </p:cNvPr>
          <p:cNvSpPr/>
          <p:nvPr/>
        </p:nvSpPr>
        <p:spPr>
          <a:xfrm>
            <a:off x="4858860" y="26289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827B69E-2C1B-907D-3928-244F77DE4A1A}"/>
              </a:ext>
            </a:extLst>
          </p:cNvPr>
          <p:cNvSpPr/>
          <p:nvPr/>
        </p:nvSpPr>
        <p:spPr>
          <a:xfrm>
            <a:off x="4858860" y="3111161"/>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E5286F-6AF8-512D-F18C-4E9F83959ECE}"/>
              </a:ext>
            </a:extLst>
          </p:cNvPr>
          <p:cNvSpPr/>
          <p:nvPr/>
        </p:nvSpPr>
        <p:spPr>
          <a:xfrm>
            <a:off x="4858860" y="33783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8B4F6094-F583-7B57-E585-7D1BAA67A218}"/>
              </a:ext>
            </a:extLst>
          </p:cNvPr>
          <p:cNvSpPr/>
          <p:nvPr/>
        </p:nvSpPr>
        <p:spPr>
          <a:xfrm>
            <a:off x="4846160" y="38736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B0FDDFB-8C6B-9F9B-52C9-7562CF44DD6D}"/>
              </a:ext>
            </a:extLst>
          </p:cNvPr>
          <p:cNvSpPr/>
          <p:nvPr/>
        </p:nvSpPr>
        <p:spPr>
          <a:xfrm>
            <a:off x="4858860" y="435593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058035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String manipulation</a:t>
            </a:r>
          </a:p>
        </p:txBody>
      </p:sp>
      <p:sp>
        <p:nvSpPr>
          <p:cNvPr id="582659" name="Rectangle 3"/>
          <p:cNvSpPr>
            <a:spLocks noGrp="1" noChangeArrowheads="1"/>
          </p:cNvSpPr>
          <p:nvPr>
            <p:ph type="body" idx="1"/>
          </p:nvPr>
        </p:nvSpPr>
        <p:spPr>
          <a:xfrm>
            <a:off x="730500" y="1057899"/>
            <a:ext cx="10712200" cy="4428000"/>
          </a:xfrm>
        </p:spPr>
        <p:txBody>
          <a:bodyPr/>
          <a:lstStyle/>
          <a:p>
            <a:endParaRPr lang="en-US" altLang="en-US" sz="2000" dirty="0"/>
          </a:p>
          <a:p>
            <a:r>
              <a:rPr lang="en-US" altLang="en-US" sz="2000" dirty="0"/>
              <a:t>The</a:t>
            </a:r>
            <a:r>
              <a:rPr lang="en-US" altLang="en-US" sz="2000" dirty="0">
                <a:latin typeface="Courier New" panose="02070309020205020404" pitchFamily="49" charset="0"/>
                <a:cs typeface="Courier New" panose="02070309020205020404" pitchFamily="49" charset="0"/>
              </a:rPr>
              <a:t> #</a:t>
            </a:r>
            <a:r>
              <a:rPr lang="en-US" altLang="en-US" sz="2000" dirty="0"/>
              <a:t> means ‘match and remove the following pattern from the start of the string’ </a:t>
            </a:r>
          </a:p>
          <a:p>
            <a:r>
              <a:rPr lang="en-US" altLang="en-US" sz="2000" dirty="0"/>
              <a:t>The </a:t>
            </a:r>
            <a:r>
              <a:rPr lang="en-US" altLang="en-US" sz="2000" dirty="0">
                <a:latin typeface="Courier New" panose="02070309020205020404" pitchFamily="49" charset="0"/>
                <a:cs typeface="Courier New" panose="02070309020205020404" pitchFamily="49" charset="0"/>
              </a:rPr>
              <a:t>%</a:t>
            </a:r>
            <a:r>
              <a:rPr lang="en-US" altLang="en-US" sz="2000" dirty="0"/>
              <a:t> means ‘match and remove the following pattern from the end of the string </a:t>
            </a:r>
          </a:p>
          <a:p>
            <a:endParaRPr lang="en-US" altLang="en-US" sz="2000" dirty="0"/>
          </a:p>
        </p:txBody>
      </p:sp>
      <p:pic>
        <p:nvPicPr>
          <p:cNvPr id="4" name="Picture 3"/>
          <p:cNvPicPr>
            <a:picLocks noChangeAspect="1"/>
          </p:cNvPicPr>
          <p:nvPr/>
        </p:nvPicPr>
        <p:blipFill rotWithShape="1">
          <a:blip r:embed="rId2"/>
          <a:srcRect b="53956"/>
          <a:stretch/>
        </p:blipFill>
        <p:spPr>
          <a:xfrm>
            <a:off x="838200" y="2565000"/>
            <a:ext cx="11106946" cy="3048400"/>
          </a:xfrm>
          <a:prstGeom prst="rect">
            <a:avLst/>
          </a:prstGeom>
        </p:spPr>
      </p:pic>
      <p:sp>
        <p:nvSpPr>
          <p:cNvPr id="2" name="Rectangle 1">
            <a:extLst>
              <a:ext uri="{FF2B5EF4-FFF2-40B4-BE49-F238E27FC236}">
                <a16:creationId xmlns:a16="http://schemas.microsoft.com/office/drawing/2014/main" id="{AABA1179-47AF-2695-1499-B1AEFC9555AB}"/>
              </a:ext>
            </a:extLst>
          </p:cNvPr>
          <p:cNvSpPr/>
          <p:nvPr/>
        </p:nvSpPr>
        <p:spPr>
          <a:xfrm>
            <a:off x="1531460" y="31194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4C540117-0AF1-AE85-3641-7120EDA4EBBB}"/>
              </a:ext>
            </a:extLst>
          </p:cNvPr>
          <p:cNvSpPr/>
          <p:nvPr/>
        </p:nvSpPr>
        <p:spPr>
          <a:xfrm>
            <a:off x="1531460" y="3357502"/>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EEAD5F2-DEAF-58A1-0C1F-3EF50904A962}"/>
              </a:ext>
            </a:extLst>
          </p:cNvPr>
          <p:cNvSpPr/>
          <p:nvPr/>
        </p:nvSpPr>
        <p:spPr>
          <a:xfrm>
            <a:off x="1531460" y="3595505"/>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9541077-76BC-E3E2-BAAB-9F5343A961AB}"/>
              </a:ext>
            </a:extLst>
          </p:cNvPr>
          <p:cNvSpPr/>
          <p:nvPr/>
        </p:nvSpPr>
        <p:spPr>
          <a:xfrm>
            <a:off x="1531460" y="4089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065BF99B-1525-4F06-F5A5-F25B69999ABD}"/>
              </a:ext>
            </a:extLst>
          </p:cNvPr>
          <p:cNvSpPr/>
          <p:nvPr/>
        </p:nvSpPr>
        <p:spPr>
          <a:xfrm>
            <a:off x="1531460" y="4343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0AD08670-C112-C9C8-7A66-5654E5583298}"/>
              </a:ext>
            </a:extLst>
          </p:cNvPr>
          <p:cNvSpPr/>
          <p:nvPr/>
        </p:nvSpPr>
        <p:spPr>
          <a:xfrm>
            <a:off x="1531460" y="48806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0138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4836198"/>
              </p:ext>
            </p:extLst>
          </p:nvPr>
        </p:nvGraphicFramePr>
        <p:xfrm>
          <a:off x="973138" y="1325563"/>
          <a:ext cx="9110662" cy="3884440"/>
        </p:xfrm>
        <a:graphic>
          <a:graphicData uri="http://schemas.openxmlformats.org/drawingml/2006/table">
            <a:tbl>
              <a:tblPr firstRow="1" bandRow="1">
                <a:tableStyleId>{D7AC3CCA-C797-4891-BE02-D94E43425B78}</a:tableStyleId>
              </a:tblPr>
              <a:tblGrid>
                <a:gridCol w="4555331">
                  <a:extLst>
                    <a:ext uri="{9D8B030D-6E8A-4147-A177-3AD203B41FA5}">
                      <a16:colId xmlns:a16="http://schemas.microsoft.com/office/drawing/2014/main" val="20000"/>
                    </a:ext>
                  </a:extLst>
                </a:gridCol>
                <a:gridCol w="4555331">
                  <a:extLst>
                    <a:ext uri="{9D8B030D-6E8A-4147-A177-3AD203B41FA5}">
                      <a16:colId xmlns:a16="http://schemas.microsoft.com/office/drawing/2014/main" val="20001"/>
                    </a:ext>
                  </a:extLst>
                </a:gridCol>
              </a:tblGrid>
              <a:tr h="590069">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478612">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478612">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478612">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422699">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478612">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78CD8E6A-08C9-49B9-A7D5-27A98AD8C28F}" type="slidenum">
              <a:rPr lang="nl-NL" smtClean="0"/>
              <a:pPr/>
              <a:t>48</a:t>
            </a:fld>
            <a:endParaRPr lang="nl-NL"/>
          </a:p>
        </p:txBody>
      </p:sp>
    </p:spTree>
    <p:extLst>
      <p:ext uri="{BB962C8B-B14F-4D97-AF65-F5344CB8AC3E}">
        <p14:creationId xmlns:p14="http://schemas.microsoft.com/office/powerpoint/2010/main" val="411832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838200" y="18255"/>
            <a:ext cx="10515600" cy="1325563"/>
          </a:xfrm>
        </p:spPr>
        <p:txBody>
          <a:bodyPr>
            <a:normAutofit/>
          </a:bodyPr>
          <a:lstStyle/>
          <a:p>
            <a:r>
              <a:rPr lang="en-US" altLang="en-US" dirty="0"/>
              <a:t>grep – Global / Regular Expressions / Pattern</a:t>
            </a:r>
          </a:p>
        </p:txBody>
      </p:sp>
      <p:sp>
        <p:nvSpPr>
          <p:cNvPr id="345091" name="Rectangle 3"/>
          <p:cNvSpPr>
            <a:spLocks noGrp="1" noChangeArrowheads="1"/>
          </p:cNvSpPr>
          <p:nvPr>
            <p:ph type="body" idx="1"/>
          </p:nvPr>
        </p:nvSpPr>
        <p:spPr/>
        <p:txBody>
          <a:bodyPr/>
          <a:lstStyle/>
          <a:p>
            <a:r>
              <a:rPr lang="en-US" altLang="en-US" dirty="0"/>
              <a:t>Searches the internals of files and tries to match patterns</a:t>
            </a:r>
          </a:p>
          <a:p>
            <a:r>
              <a:rPr lang="en-US" altLang="en-US" dirty="0"/>
              <a:t>Used to see if a file contains data you are looking for</a:t>
            </a:r>
          </a:p>
          <a:p>
            <a:r>
              <a:rPr lang="en-US" altLang="en-US" dirty="0"/>
              <a:t>Will print out every line that contains a match for that pattern</a:t>
            </a:r>
          </a:p>
          <a:p>
            <a:r>
              <a:rPr lang="en-US" altLang="en-US" dirty="0"/>
              <a:t>Usage: grep [OPTIONS] pattern [FILE]</a:t>
            </a:r>
          </a:p>
        </p:txBody>
      </p:sp>
    </p:spTree>
    <p:extLst>
      <p:ext uri="{BB962C8B-B14F-4D97-AF65-F5344CB8AC3E}">
        <p14:creationId xmlns:p14="http://schemas.microsoft.com/office/powerpoint/2010/main" val="357591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1975100" y="99864"/>
            <a:ext cx="8334000" cy="900000"/>
          </a:xfrm>
        </p:spPr>
        <p:txBody>
          <a:bodyPr>
            <a:normAutofit/>
          </a:bodyPr>
          <a:lstStyle/>
          <a:p>
            <a:r>
              <a:rPr lang="en-US" altLang="en-US" dirty="0"/>
              <a:t>&lt;() vs $()</a:t>
            </a:r>
          </a:p>
        </p:txBody>
      </p:sp>
      <p:sp>
        <p:nvSpPr>
          <p:cNvPr id="549891" name="Rectangle 3"/>
          <p:cNvSpPr>
            <a:spLocks noGrp="1" noChangeArrowheads="1"/>
          </p:cNvSpPr>
          <p:nvPr>
            <p:ph type="body" idx="1"/>
          </p:nvPr>
        </p:nvSpPr>
        <p:spPr>
          <a:xfrm>
            <a:off x="635000" y="1700808"/>
            <a:ext cx="11214100" cy="4428000"/>
          </a:xfrm>
        </p:spPr>
        <p:txBody>
          <a:bodyPr/>
          <a:lstStyle/>
          <a:p>
            <a:r>
              <a:rPr lang="en-US" altLang="en-US" sz="2200" dirty="0">
                <a:cs typeface="Courier New" panose="02070309020205020404" pitchFamily="49" charset="0"/>
              </a:rPr>
              <a:t>&lt;() is similar to $() in that the output of the command inside is re-used.</a:t>
            </a:r>
          </a:p>
          <a:p>
            <a:r>
              <a:rPr lang="en-US" altLang="en-US" sz="2200" dirty="0">
                <a:cs typeface="Courier New" panose="02070309020205020404" pitchFamily="49" charset="0"/>
              </a:rPr>
              <a:t>In this case, though, the output is treated as a file. This file can be used as an argument to commands that take files as an argument.</a:t>
            </a:r>
          </a:p>
          <a:p>
            <a:pPr eaLnBrk="0" fontAlgn="base" hangingPunct="0">
              <a:spcBef>
                <a:spcPct val="0"/>
              </a:spcBef>
              <a:spcAft>
                <a:spcPct val="0"/>
              </a:spcAft>
              <a:buSzTx/>
            </a:pPr>
            <a:r>
              <a:rPr lang="en-US" altLang="en-US" sz="2200" dirty="0">
                <a:cs typeface="Courier New" panose="02070309020205020404" pitchFamily="49" charset="0"/>
              </a:rPr>
              <a:t>Try:</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eaLnBrk="0" fontAlgn="base" hangingPunct="0">
              <a:spcBef>
                <a:spcPct val="0"/>
              </a:spcBef>
              <a:spcAft>
                <a:spcPct val="0"/>
              </a:spcAft>
              <a:buSzTx/>
            </a:pPr>
            <a:r>
              <a:rPr lang="en-US" altLang="en-US" sz="2200" dirty="0">
                <a:cs typeface="Courier New" panose="02070309020205020404" pitchFamily="49" charset="0"/>
              </a:rPr>
              <a:t>instead you can write:</a:t>
            </a:r>
          </a:p>
          <a:p>
            <a:pPr marL="360000"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a:t>
            </a:r>
          </a:p>
          <a:p>
            <a:endParaRPr lang="en-US" altLang="en-US" sz="2200" dirty="0">
              <a:cs typeface="Courier New" panose="02070309020205020404" pitchFamily="49" charset="0"/>
            </a:endParaRPr>
          </a:p>
          <a:p>
            <a:endParaRPr lang="en-US" altLang="en-US" sz="2200" dirty="0">
              <a:cs typeface="Courier New" panose="02070309020205020404" pitchFamily="49" charset="0"/>
            </a:endParaRPr>
          </a:p>
        </p:txBody>
      </p:sp>
    </p:spTree>
    <p:extLst>
      <p:ext uri="{BB962C8B-B14F-4D97-AF65-F5344CB8AC3E}">
        <p14:creationId xmlns:p14="http://schemas.microsoft.com/office/powerpoint/2010/main" val="1499220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838200" y="1325563"/>
            <a:ext cx="10302380" cy="4732337"/>
          </a:xfrm>
        </p:spPr>
        <p:txBody>
          <a:bodyPr/>
          <a:lstStyle/>
          <a:p>
            <a:r>
              <a:rPr lang="en-US" altLang="en-US" dirty="0">
                <a:latin typeface="Courier" pitchFamily="49" charset="0"/>
              </a:rPr>
              <a:t>grep</a:t>
            </a:r>
          </a:p>
          <a:p>
            <a:pPr lvl="1"/>
            <a:r>
              <a:rPr lang="en-US" altLang="en-US" dirty="0"/>
              <a:t>Pattern searching</a:t>
            </a:r>
          </a:p>
          <a:p>
            <a:pPr lvl="1"/>
            <a:r>
              <a:rPr lang="en-US" altLang="en-US" dirty="0"/>
              <a:t>Example:</a:t>
            </a:r>
            <a:r>
              <a:rPr lang="pl-PL" altLang="en-US" dirty="0"/>
              <a:t>   </a:t>
            </a:r>
            <a:r>
              <a:rPr lang="en-US" altLang="en-US" dirty="0">
                <a:latin typeface="Courier" pitchFamily="49" charset="0"/>
              </a:rPr>
              <a:t>grep </a:t>
            </a:r>
            <a:r>
              <a:rPr lang="pl-PL" altLang="en-US" dirty="0" err="1">
                <a:latin typeface="Courier" pitchFamily="49" charset="0"/>
              </a:rPr>
              <a:t>parameters</a:t>
            </a:r>
            <a:r>
              <a:rPr lang="pl-PL" altLang="en-US" dirty="0">
                <a:latin typeface="Courier" pitchFamily="49" charset="0"/>
              </a:rPr>
              <a:t> </a:t>
            </a:r>
            <a:r>
              <a:rPr lang="pl-PL" altLang="en-US" dirty="0" err="1">
                <a:latin typeface="Courier" pitchFamily="49" charset="0"/>
              </a:rPr>
              <a:t>pattern</a:t>
            </a:r>
            <a:r>
              <a:rPr lang="pl-PL" altLang="en-US" dirty="0">
                <a:latin typeface="Courier" pitchFamily="49" charset="0"/>
              </a:rPr>
              <a:t> f</a:t>
            </a:r>
            <a:r>
              <a:rPr lang="en-US" altLang="en-US" dirty="0" err="1">
                <a:latin typeface="Courier" pitchFamily="49" charset="0"/>
              </a:rPr>
              <a:t>ilename</a:t>
            </a:r>
            <a:endParaRPr lang="pl-PL" altLang="en-US" dirty="0">
              <a:latin typeface="Courier" pitchFamily="49" charset="0"/>
            </a:endParaRPr>
          </a:p>
          <a:p>
            <a:pPr lvl="1"/>
            <a:r>
              <a:rPr lang="pl-PL" altLang="en-US" dirty="0">
                <a:latin typeface="Courier" pitchFamily="49" charset="0"/>
              </a:rPr>
              <a:t>-</a:t>
            </a:r>
            <a:r>
              <a:rPr lang="en-US" altLang="en-US" dirty="0">
                <a:latin typeface="Courier" pitchFamily="49" charset="0"/>
              </a:rPr>
              <a:t>v</a:t>
            </a:r>
            <a:r>
              <a:rPr lang="pl-PL" altLang="en-US" dirty="0">
                <a:latin typeface="Courier" pitchFamily="49" charset="0"/>
              </a:rPr>
              <a:t> </a:t>
            </a:r>
            <a:r>
              <a:rPr lang="pl-PL" altLang="en-US" dirty="0">
                <a:latin typeface="+mn-lt"/>
              </a:rPr>
              <a:t>(i</a:t>
            </a:r>
            <a:r>
              <a:rPr lang="en-US" altLang="en-US" dirty="0" err="1">
                <a:latin typeface="+mn-lt"/>
              </a:rPr>
              <a:t>nvert</a:t>
            </a:r>
            <a:r>
              <a:rPr lang="en-US" altLang="en-US" dirty="0">
                <a:latin typeface="+mn-lt"/>
              </a:rPr>
              <a:t> the sense of matching, to select non-matching lines</a:t>
            </a:r>
            <a:r>
              <a:rPr lang="pl-PL" altLang="en-US" dirty="0">
                <a:latin typeface="+mn-lt"/>
              </a:rPr>
              <a:t>)</a:t>
            </a:r>
          </a:p>
          <a:p>
            <a:pPr lvl="1"/>
            <a:r>
              <a:rPr lang="pl-PL" altLang="en-US" dirty="0">
                <a:latin typeface="Courier" pitchFamily="49" charset="0"/>
              </a:rPr>
              <a:t>-i (</a:t>
            </a:r>
            <a:r>
              <a:rPr lang="pl-PL" altLang="en-US" dirty="0" err="1">
                <a:latin typeface="+mn-lt"/>
              </a:rPr>
              <a:t>ignore</a:t>
            </a:r>
            <a:r>
              <a:rPr lang="pl-PL" altLang="en-US" dirty="0">
                <a:latin typeface="+mn-lt"/>
              </a:rPr>
              <a:t> </a:t>
            </a:r>
            <a:r>
              <a:rPr lang="pl-PL" altLang="en-US" dirty="0" err="1">
                <a:latin typeface="+mn-lt"/>
              </a:rPr>
              <a:t>case</a:t>
            </a:r>
            <a:r>
              <a:rPr lang="pl-PL" altLang="en-US" dirty="0">
                <a:latin typeface="+mn-lt"/>
              </a:rPr>
              <a:t>)</a:t>
            </a:r>
          </a:p>
          <a:p>
            <a:pPr lvl="1"/>
            <a:r>
              <a:rPr lang="pl-PL" altLang="en-US" dirty="0">
                <a:latin typeface="Courier" pitchFamily="49" charset="0"/>
              </a:rPr>
              <a:t>-e</a:t>
            </a:r>
            <a:r>
              <a:rPr lang="en-US" altLang="en-US" dirty="0">
                <a:latin typeface="Courier" pitchFamily="49" charset="0"/>
              </a:rPr>
              <a:t>/-E</a:t>
            </a:r>
            <a:r>
              <a:rPr lang="pl-PL" altLang="en-US" dirty="0">
                <a:latin typeface="Courier" pitchFamily="49" charset="0"/>
              </a:rPr>
              <a:t> (</a:t>
            </a:r>
            <a:r>
              <a:rPr lang="pl-PL" altLang="en-US" dirty="0" err="1">
                <a:latin typeface="+mn-lt"/>
              </a:rPr>
              <a:t>Look</a:t>
            </a:r>
            <a:r>
              <a:rPr lang="pl-PL" altLang="en-US" dirty="0">
                <a:latin typeface="+mn-lt"/>
              </a:rPr>
              <a:t> for </a:t>
            </a:r>
            <a:r>
              <a:rPr lang="pl-PL" altLang="en-US" dirty="0" err="1">
                <a:latin typeface="+mn-lt"/>
              </a:rPr>
              <a:t>expression</a:t>
            </a:r>
            <a:r>
              <a:rPr lang="en-US" altLang="en-US" dirty="0"/>
              <a:t>/extended expression</a:t>
            </a:r>
            <a:r>
              <a:rPr lang="pl-PL" altLang="en-US" dirty="0">
                <a:latin typeface="+mn-lt"/>
              </a:rPr>
              <a:t>)</a:t>
            </a:r>
          </a:p>
          <a:p>
            <a:pPr lvl="1"/>
            <a:endParaRPr lang="pl-PL" altLang="en-US" dirty="0">
              <a:latin typeface="Courier" pitchFamily="49" charset="0"/>
            </a:endParaRPr>
          </a:p>
          <a:p>
            <a:pPr lvl="1"/>
            <a:r>
              <a:rPr lang="en-US" altLang="en-US" dirty="0">
                <a:latin typeface="Courier" pitchFamily="49" charset="0"/>
              </a:rPr>
              <a:t>$</a:t>
            </a:r>
            <a:r>
              <a:rPr lang="pl-PL" altLang="en-US" dirty="0">
                <a:latin typeface="Courier" pitchFamily="49" charset="0"/>
              </a:rPr>
              <a:t> </a:t>
            </a:r>
            <a:r>
              <a:rPr lang="pl-PL" altLang="en-US" dirty="0" err="1">
                <a:latin typeface="Courier" pitchFamily="49" charset="0"/>
              </a:rPr>
              <a:t>grep</a:t>
            </a:r>
            <a:r>
              <a:rPr lang="en-US" altLang="en-US" dirty="0">
                <a:latin typeface="Courier" pitchFamily="49" charset="0"/>
              </a:rPr>
              <a:t> ";E;" $PBSLOGSDIR/$file | grep -E "gpu1\/|gpu2\/|gpu3"</a:t>
            </a:r>
            <a:r>
              <a:rPr lang="pl-PL" altLang="en-US" dirty="0">
                <a:latin typeface="Courier" pitchFamily="49" charset="0"/>
              </a:rPr>
              <a:t> </a:t>
            </a:r>
            <a:r>
              <a:rPr lang="en-US" altLang="en-US" dirty="0">
                <a:latin typeface="Courier" pitchFamily="49" charset="0"/>
              </a:rPr>
              <a:t>&gt; $file</a:t>
            </a:r>
          </a:p>
          <a:p>
            <a:pPr lvl="1"/>
            <a:endParaRPr lang="en-US" altLang="en-US" dirty="0">
              <a:latin typeface="Courier" pitchFamily="49" charset="0"/>
            </a:endParaRP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328695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pic>
        <p:nvPicPr>
          <p:cNvPr id="2" name="Picture 1"/>
          <p:cNvPicPr>
            <a:picLocks noChangeAspect="1"/>
          </p:cNvPicPr>
          <p:nvPr/>
        </p:nvPicPr>
        <p:blipFill rotWithShape="1">
          <a:blip r:embed="rId2"/>
          <a:srcRect t="4392" r="1677" b="15739"/>
          <a:stretch/>
        </p:blipFill>
        <p:spPr>
          <a:xfrm>
            <a:off x="660400" y="1196181"/>
            <a:ext cx="9677400" cy="5486931"/>
          </a:xfrm>
          <a:prstGeom prst="rect">
            <a:avLst/>
          </a:prstGeom>
        </p:spPr>
      </p:pic>
      <p:sp>
        <p:nvSpPr>
          <p:cNvPr id="4" name="Rectangle 3">
            <a:extLst>
              <a:ext uri="{FF2B5EF4-FFF2-40B4-BE49-F238E27FC236}">
                <a16:creationId xmlns:a16="http://schemas.microsoft.com/office/drawing/2014/main" id="{687B4693-CE8D-74BF-2107-E7575BB936D6}"/>
              </a:ext>
            </a:extLst>
          </p:cNvPr>
          <p:cNvSpPr/>
          <p:nvPr/>
        </p:nvSpPr>
        <p:spPr>
          <a:xfrm>
            <a:off x="1346200" y="1325562"/>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7CF72704-81B1-8DD7-5428-2D3A42C57E32}"/>
              </a:ext>
            </a:extLst>
          </p:cNvPr>
          <p:cNvSpPr/>
          <p:nvPr/>
        </p:nvSpPr>
        <p:spPr>
          <a:xfrm>
            <a:off x="1346200" y="5545137"/>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3F56898-01D0-BB67-3D36-094828E8B7C9}"/>
              </a:ext>
            </a:extLst>
          </p:cNvPr>
          <p:cNvSpPr/>
          <p:nvPr/>
        </p:nvSpPr>
        <p:spPr>
          <a:xfrm>
            <a:off x="1346200" y="6233720"/>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894834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838200" y="18255"/>
            <a:ext cx="10515600" cy="1325563"/>
          </a:xfrm>
        </p:spPr>
        <p:txBody>
          <a:bodyPr/>
          <a:lstStyle/>
          <a:p>
            <a:r>
              <a:rPr lang="en-US" altLang="en-US" dirty="0"/>
              <a:t>Common Flags</a:t>
            </a:r>
          </a:p>
        </p:txBody>
      </p:sp>
      <p:sp>
        <p:nvSpPr>
          <p:cNvPr id="346115" name="Rectangle 3"/>
          <p:cNvSpPr>
            <a:spLocks noGrp="1" noChangeArrowheads="1"/>
          </p:cNvSpPr>
          <p:nvPr>
            <p:ph type="body" idx="1"/>
          </p:nvPr>
        </p:nvSpPr>
        <p:spPr>
          <a:xfrm>
            <a:off x="685800" y="1343818"/>
            <a:ext cx="10998200" cy="4351338"/>
          </a:xfrm>
        </p:spPr>
        <p:txBody>
          <a:bodyPr>
            <a:normAutofit/>
          </a:bodyPr>
          <a:lstStyle/>
          <a:p>
            <a:pPr>
              <a:spcBef>
                <a:spcPts val="300"/>
              </a:spcBef>
            </a:pP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lvl="1">
              <a:spcBef>
                <a:spcPts val="300"/>
              </a:spcBef>
            </a:pPr>
            <a:r>
              <a:rPr lang="en-US" altLang="en-US" sz="2200" dirty="0"/>
              <a:t>Case insensitive (upper and lower cases are treated the same)</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t>Print out the line numbers</a:t>
            </a:r>
          </a:p>
          <a:p>
            <a:pPr>
              <a:spcBef>
                <a:spcPts val="300"/>
              </a:spcBef>
            </a:pPr>
            <a:r>
              <a:rPr lang="en-US" altLang="en-US" sz="2200" dirty="0">
                <a:latin typeface="Courier New" panose="02070309020205020404" pitchFamily="49" charset="0"/>
                <a:cs typeface="Courier New" panose="02070309020205020404" pitchFamily="49" charset="0"/>
              </a:rPr>
              <a:t>-r</a:t>
            </a:r>
          </a:p>
          <a:p>
            <a:pPr lvl="1">
              <a:spcBef>
                <a:spcPts val="300"/>
              </a:spcBef>
            </a:pPr>
            <a:r>
              <a:rPr lang="en-US" altLang="en-US" sz="2200" dirty="0"/>
              <a:t>Recursively traverse the directory</a:t>
            </a:r>
          </a:p>
          <a:p>
            <a:pPr>
              <a:spcBef>
                <a:spcPts val="300"/>
              </a:spcBef>
            </a:pPr>
            <a:r>
              <a:rPr lang="en-US" altLang="en-US" sz="2200" dirty="0">
                <a:latin typeface="Courier New" panose="02070309020205020404" pitchFamily="49" charset="0"/>
                <a:cs typeface="Courier New" panose="02070309020205020404" pitchFamily="49" charset="0"/>
              </a:rPr>
              <a:t>-v</a:t>
            </a:r>
          </a:p>
          <a:p>
            <a:pPr lvl="1">
              <a:spcBef>
                <a:spcPts val="300"/>
              </a:spcBef>
            </a:pPr>
            <a:r>
              <a:rPr lang="en-US" altLang="en-US" sz="2200" dirty="0"/>
              <a:t>Invert the results (show all non-matching lines)</a:t>
            </a:r>
          </a:p>
          <a:p>
            <a:pPr>
              <a:spcBef>
                <a:spcPts val="300"/>
              </a:spcBef>
            </a:pPr>
            <a:r>
              <a:rPr lang="en-US" altLang="en-US" sz="2200" dirty="0">
                <a:latin typeface="Courier New" panose="02070309020205020404" pitchFamily="49" charset="0"/>
                <a:cs typeface="Courier New" panose="02070309020205020404" pitchFamily="49" charset="0"/>
              </a:rPr>
              <a:t>-l</a:t>
            </a:r>
            <a:r>
              <a:rPr lang="en-US" altLang="en-US" sz="2200" dirty="0"/>
              <a:t> </a:t>
            </a:r>
          </a:p>
          <a:p>
            <a:pPr lvl="1">
              <a:spcBef>
                <a:spcPts val="300"/>
              </a:spcBef>
            </a:pPr>
            <a:r>
              <a:rPr lang="en-US" altLang="en-US" sz="2200" dirty="0"/>
              <a:t>Shows only the name of matching file, not the matches (useful in combination with find)</a:t>
            </a:r>
          </a:p>
          <a:p>
            <a:pPr>
              <a:spcBef>
                <a:spcPts val="300"/>
              </a:spcBef>
            </a:pPr>
            <a:r>
              <a:rPr lang="en-US" altLang="en-US" sz="2200" dirty="0">
                <a:latin typeface="Courier New" panose="02070309020205020404" pitchFamily="49" charset="0"/>
                <a:cs typeface="Courier New" panose="02070309020205020404" pitchFamily="49" charset="0"/>
              </a:rPr>
              <a:t>alias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--color=auto'</a:t>
            </a:r>
          </a:p>
          <a:p>
            <a:pPr lvl="1">
              <a:spcBef>
                <a:spcPts val="300"/>
              </a:spcBef>
            </a:pPr>
            <a:r>
              <a:rPr lang="en-US" altLang="en-US" sz="2200" dirty="0"/>
              <a:t>Possible alias in .</a:t>
            </a:r>
            <a:r>
              <a:rPr lang="en-US" altLang="en-US" sz="2200" dirty="0" err="1"/>
              <a:t>bashrc</a:t>
            </a:r>
            <a:r>
              <a:rPr lang="en-US" altLang="en-US" sz="2200" dirty="0"/>
              <a:t> to highlight matches in the output, making it easy to spot them.</a:t>
            </a:r>
          </a:p>
        </p:txBody>
      </p:sp>
    </p:spTree>
    <p:extLst>
      <p:ext uri="{BB962C8B-B14F-4D97-AF65-F5344CB8AC3E}">
        <p14:creationId xmlns:p14="http://schemas.microsoft.com/office/powerpoint/2010/main" val="3866123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838200" y="18255"/>
            <a:ext cx="10515600" cy="1325563"/>
          </a:xfrm>
        </p:spPr>
        <p:txBody>
          <a:bodyPr/>
          <a:lstStyle/>
          <a:p>
            <a:r>
              <a:rPr lang="en-US" altLang="en-US" dirty="0"/>
              <a:t>Easiest grep Usage</a:t>
            </a:r>
          </a:p>
        </p:txBody>
      </p:sp>
      <p:sp>
        <p:nvSpPr>
          <p:cNvPr id="352259" name="Rectangle 3"/>
          <p:cNvSpPr>
            <a:spLocks noGrp="1" noChangeArrowheads="1"/>
          </p:cNvSpPr>
          <p:nvPr>
            <p:ph type="body" idx="1"/>
          </p:nvPr>
        </p:nvSpPr>
        <p:spPr/>
        <p:txBody>
          <a:bodyPr/>
          <a:lstStyle/>
          <a:p>
            <a:r>
              <a:rPr lang="en-US" altLang="en-US"/>
              <a:t>The easiest way to use grep is also the most common way to use grep</a:t>
            </a:r>
          </a:p>
          <a:p>
            <a:pPr lvl="1"/>
            <a:r>
              <a:rPr lang="en-US" altLang="en-US"/>
              <a:t>Search files for occurrences of a string (word)</a:t>
            </a:r>
          </a:p>
          <a:p>
            <a:r>
              <a:rPr lang="en-US" altLang="en-US"/>
              <a:t>The pattern you search for can simply be a word</a:t>
            </a:r>
          </a:p>
        </p:txBody>
      </p:sp>
    </p:spTree>
    <p:extLst>
      <p:ext uri="{BB962C8B-B14F-4D97-AF65-F5344CB8AC3E}">
        <p14:creationId xmlns:p14="http://schemas.microsoft.com/office/powerpoint/2010/main" val="126111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838200" y="18255"/>
            <a:ext cx="10515600" cy="1325563"/>
          </a:xfrm>
        </p:spPr>
        <p:txBody>
          <a:bodyPr/>
          <a:lstStyle/>
          <a:p>
            <a:r>
              <a:rPr lang="en-US" altLang="en-US" dirty="0"/>
              <a:t>Regular Expressions</a:t>
            </a:r>
          </a:p>
        </p:txBody>
      </p:sp>
      <p:sp>
        <p:nvSpPr>
          <p:cNvPr id="344067" name="Rectangle 3"/>
          <p:cNvSpPr>
            <a:spLocks noGrp="1" noChangeArrowheads="1"/>
          </p:cNvSpPr>
          <p:nvPr>
            <p:ph type="body" idx="1"/>
          </p:nvPr>
        </p:nvSpPr>
        <p:spPr/>
        <p:txBody>
          <a:bodyPr/>
          <a:lstStyle/>
          <a:p>
            <a:r>
              <a:rPr lang="en-US" altLang="en-US"/>
              <a:t>grep can be used to find words that match a certain pattern, not just a given word</a:t>
            </a:r>
          </a:p>
          <a:p>
            <a:r>
              <a:rPr lang="en-US" altLang="en-US"/>
              <a:t>The language of regular expressions is used to describe these patterns</a:t>
            </a:r>
          </a:p>
          <a:p>
            <a:r>
              <a:rPr lang="en-US" altLang="en-US"/>
              <a:t>This includes wildcards, repetitions, and complex patterns</a:t>
            </a:r>
          </a:p>
        </p:txBody>
      </p:sp>
    </p:spTree>
    <p:extLst>
      <p:ext uri="{BB962C8B-B14F-4D97-AF65-F5344CB8AC3E}">
        <p14:creationId xmlns:p14="http://schemas.microsoft.com/office/powerpoint/2010/main" val="2277646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838200" y="18255"/>
            <a:ext cx="10515600" cy="1325563"/>
          </a:xfrm>
        </p:spPr>
        <p:txBody>
          <a:bodyPr/>
          <a:lstStyle/>
          <a:p>
            <a:r>
              <a:rPr lang="en-US" altLang="en-US" dirty="0"/>
              <a:t>How grep Views Regular Expressions</a:t>
            </a:r>
          </a:p>
        </p:txBody>
      </p:sp>
      <p:sp>
        <p:nvSpPr>
          <p:cNvPr id="347139" name="Rectangle 3"/>
          <p:cNvSpPr>
            <a:spLocks noGrp="1" noChangeArrowheads="1"/>
          </p:cNvSpPr>
          <p:nvPr>
            <p:ph type="body" idx="1"/>
          </p:nvPr>
        </p:nvSpPr>
        <p:spPr>
          <a:xfrm>
            <a:off x="660400" y="1571625"/>
            <a:ext cx="11353800" cy="4351338"/>
          </a:xfrm>
        </p:spPr>
        <p:txBody>
          <a:bodyPr/>
          <a:lstStyle/>
          <a:p>
            <a:pPr>
              <a:lnSpc>
                <a:spcPct val="90000"/>
              </a:lnSpc>
            </a:pPr>
            <a:r>
              <a:rPr lang="en-US" altLang="en-US" dirty="0"/>
              <a:t>Unfortunately, grep’s regular expressions are completely different than the shell wildcards</a:t>
            </a:r>
          </a:p>
          <a:p>
            <a:pPr>
              <a:lnSpc>
                <a:spcPct val="90000"/>
              </a:lnSpc>
            </a:pPr>
            <a:r>
              <a:rPr lang="en-US" altLang="en-US" dirty="0"/>
              <a:t>Some of the symbols are the same, but they are used in different ways</a:t>
            </a:r>
          </a:p>
          <a:p>
            <a:pPr>
              <a:lnSpc>
                <a:spcPct val="90000"/>
              </a:lnSpc>
            </a:pPr>
            <a:r>
              <a:rPr lang="en-US" altLang="en-US" dirty="0"/>
              <a:t>Always use quotes (‘) so that the wildcards are interpreted by grep and not the shell </a:t>
            </a:r>
          </a:p>
        </p:txBody>
      </p:sp>
    </p:spTree>
    <p:extLst>
      <p:ext uri="{BB962C8B-B14F-4D97-AF65-F5344CB8AC3E}">
        <p14:creationId xmlns:p14="http://schemas.microsoft.com/office/powerpoint/2010/main" val="427515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838200" y="18255"/>
            <a:ext cx="10515600" cy="1325563"/>
          </a:xfrm>
        </p:spPr>
        <p:txBody>
          <a:bodyPr/>
          <a:lstStyle/>
          <a:p>
            <a:r>
              <a:rPr lang="en-US" altLang="en-US" dirty="0"/>
              <a:t>Notation</a:t>
            </a:r>
          </a:p>
        </p:txBody>
      </p:sp>
      <p:sp>
        <p:nvSpPr>
          <p:cNvPr id="353283" name="Rectangle 3"/>
          <p:cNvSpPr>
            <a:spLocks noGrp="1" noChangeArrowheads="1"/>
          </p:cNvSpPr>
          <p:nvPr>
            <p:ph type="body" idx="1"/>
          </p:nvPr>
        </p:nvSpPr>
        <p:spPr>
          <a:xfrm>
            <a:off x="838200" y="1343818"/>
            <a:ext cx="9956800" cy="5056982"/>
          </a:xfrm>
        </p:spPr>
        <p:txBody>
          <a:bodyPr>
            <a:normAutofit/>
          </a:bodyPr>
          <a:lstStyle/>
          <a:p>
            <a:pPr>
              <a:lnSpc>
                <a:spcPct val="90000"/>
              </a:lnSpc>
            </a:pPr>
            <a:r>
              <a:rPr lang="en-US" altLang="en-US" sz="2400" dirty="0"/>
              <a:t>^</a:t>
            </a:r>
          </a:p>
          <a:p>
            <a:pPr lvl="1">
              <a:lnSpc>
                <a:spcPct val="90000"/>
              </a:lnSpc>
            </a:pPr>
            <a:r>
              <a:rPr lang="en-US" altLang="en-US" sz="2000" dirty="0"/>
              <a:t>Beginning of the line – left rooted</a:t>
            </a:r>
          </a:p>
          <a:p>
            <a:pPr>
              <a:lnSpc>
                <a:spcPct val="90000"/>
              </a:lnSpc>
            </a:pPr>
            <a:r>
              <a:rPr lang="en-US" altLang="en-US" sz="2400" dirty="0"/>
              <a:t>$</a:t>
            </a:r>
          </a:p>
          <a:p>
            <a:pPr lvl="1">
              <a:lnSpc>
                <a:spcPct val="90000"/>
              </a:lnSpc>
            </a:pPr>
            <a:r>
              <a:rPr lang="en-US" altLang="en-US" sz="2000" dirty="0"/>
              <a:t>End of the line – right rooted</a:t>
            </a:r>
          </a:p>
          <a:p>
            <a:pPr>
              <a:lnSpc>
                <a:spcPct val="90000"/>
              </a:lnSpc>
            </a:pPr>
            <a:r>
              <a:rPr lang="en-US" altLang="en-US" sz="2400" dirty="0"/>
              <a:t>.</a:t>
            </a:r>
          </a:p>
          <a:p>
            <a:pPr lvl="1">
              <a:lnSpc>
                <a:spcPct val="90000"/>
              </a:lnSpc>
            </a:pPr>
            <a:r>
              <a:rPr lang="en-US" altLang="en-US" sz="2000" dirty="0"/>
              <a:t>Any single character</a:t>
            </a:r>
          </a:p>
          <a:p>
            <a:pPr>
              <a:lnSpc>
                <a:spcPct val="90000"/>
              </a:lnSpc>
            </a:pPr>
            <a:r>
              <a:rPr lang="en-US" altLang="en-US" sz="2400" dirty="0"/>
              <a:t>[</a:t>
            </a:r>
            <a:r>
              <a:rPr lang="en-US" altLang="en-US" sz="2400" dirty="0" err="1"/>
              <a:t>xy</a:t>
            </a:r>
            <a:r>
              <a:rPr lang="en-US" altLang="en-US" sz="2400" dirty="0"/>
              <a:t>]</a:t>
            </a:r>
          </a:p>
          <a:p>
            <a:pPr lvl="1">
              <a:lnSpc>
                <a:spcPct val="90000"/>
              </a:lnSpc>
            </a:pPr>
            <a:r>
              <a:rPr lang="en-US" altLang="en-US" sz="2000" dirty="0"/>
              <a:t>Any character in the set</a:t>
            </a:r>
          </a:p>
          <a:p>
            <a:pPr>
              <a:lnSpc>
                <a:spcPct val="90000"/>
              </a:lnSpc>
            </a:pPr>
            <a:r>
              <a:rPr lang="en-US" altLang="en-US" sz="2400" dirty="0"/>
              <a:t>[^a-z]</a:t>
            </a:r>
          </a:p>
          <a:p>
            <a:pPr lvl="1">
              <a:lnSpc>
                <a:spcPct val="90000"/>
              </a:lnSpc>
            </a:pPr>
            <a:r>
              <a:rPr lang="en-US" altLang="en-US" sz="2000" dirty="0"/>
              <a:t>Any character not in the set</a:t>
            </a:r>
          </a:p>
          <a:p>
            <a:pPr>
              <a:lnSpc>
                <a:spcPct val="90000"/>
              </a:lnSpc>
            </a:pPr>
            <a:r>
              <a:rPr lang="en-US" altLang="en-US" sz="2400" dirty="0"/>
              <a:t>B*</a:t>
            </a:r>
          </a:p>
          <a:p>
            <a:pPr lvl="1">
              <a:lnSpc>
                <a:spcPct val="90000"/>
              </a:lnSpc>
            </a:pPr>
            <a:r>
              <a:rPr lang="en-US" altLang="en-US" sz="2000" dirty="0"/>
              <a:t>Zero or more occurrences of B</a:t>
            </a:r>
          </a:p>
        </p:txBody>
      </p:sp>
    </p:spTree>
    <p:extLst>
      <p:ext uri="{BB962C8B-B14F-4D97-AF65-F5344CB8AC3E}">
        <p14:creationId xmlns:p14="http://schemas.microsoft.com/office/powerpoint/2010/main" val="92476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838200" y="0"/>
            <a:ext cx="10515600" cy="1325563"/>
          </a:xfrm>
        </p:spPr>
        <p:txBody>
          <a:bodyPr/>
          <a:lstStyle/>
          <a:p>
            <a:r>
              <a:rPr lang="en-US" altLang="en-US" dirty="0"/>
              <a:t>Examples</a:t>
            </a:r>
          </a:p>
        </p:txBody>
      </p:sp>
      <p:sp>
        <p:nvSpPr>
          <p:cNvPr id="354307" name="Rectangle 3"/>
          <p:cNvSpPr>
            <a:spLocks noGrp="1" noChangeArrowheads="1"/>
          </p:cNvSpPr>
          <p:nvPr>
            <p:ph type="body" idx="1"/>
          </p:nvPr>
        </p:nvSpPr>
        <p:spPr/>
        <p:txBody>
          <a:bodyPr/>
          <a:lstStyle/>
          <a:p>
            <a:pPr>
              <a:lnSpc>
                <a:spcPct val="90000"/>
              </a:lnSpc>
            </a:pPr>
            <a:r>
              <a:rPr lang="en-US" altLang="en-US" dirty="0"/>
              <a:t>.*</a:t>
            </a:r>
          </a:p>
          <a:p>
            <a:pPr lvl="1">
              <a:lnSpc>
                <a:spcPct val="90000"/>
              </a:lnSpc>
            </a:pPr>
            <a:r>
              <a:rPr lang="en-US" altLang="en-US" dirty="0"/>
              <a:t>Zero or more of any character</a:t>
            </a:r>
          </a:p>
          <a:p>
            <a:pPr lvl="1">
              <a:lnSpc>
                <a:spcPct val="90000"/>
              </a:lnSpc>
            </a:pPr>
            <a:r>
              <a:rPr lang="en-US" altLang="en-US" dirty="0"/>
              <a:t>Will match any pattern</a:t>
            </a:r>
          </a:p>
          <a:p>
            <a:pPr>
              <a:lnSpc>
                <a:spcPct val="90000"/>
              </a:lnSpc>
            </a:pPr>
            <a:r>
              <a:rPr lang="en-US" altLang="en-US" dirty="0"/>
              <a:t>^ab*</a:t>
            </a:r>
          </a:p>
          <a:p>
            <a:pPr lvl="1">
              <a:lnSpc>
                <a:spcPct val="90000"/>
              </a:lnSpc>
            </a:pPr>
            <a:r>
              <a:rPr lang="en-US" altLang="en-US" dirty="0"/>
              <a:t>Any line that starts with a and has zero or more b’s immediately following</a:t>
            </a:r>
          </a:p>
          <a:p>
            <a:pPr lvl="2">
              <a:lnSpc>
                <a:spcPct val="90000"/>
              </a:lnSpc>
            </a:pPr>
            <a:r>
              <a:rPr lang="en-US" altLang="en-US" dirty="0"/>
              <a:t>ab</a:t>
            </a:r>
          </a:p>
          <a:p>
            <a:pPr lvl="2">
              <a:lnSpc>
                <a:spcPct val="90000"/>
              </a:lnSpc>
            </a:pPr>
            <a:r>
              <a:rPr lang="en-US" altLang="en-US" dirty="0" err="1"/>
              <a:t>abbbb</a:t>
            </a:r>
            <a:endParaRPr lang="en-US" altLang="en-US" dirty="0"/>
          </a:p>
          <a:p>
            <a:pPr lvl="2">
              <a:lnSpc>
                <a:spcPct val="90000"/>
              </a:lnSpc>
            </a:pPr>
            <a:r>
              <a:rPr lang="en-US" altLang="en-US" dirty="0" err="1"/>
              <a:t>abb</a:t>
            </a:r>
            <a:endParaRPr lang="en-US" altLang="en-US" dirty="0"/>
          </a:p>
        </p:txBody>
      </p:sp>
    </p:spTree>
    <p:extLst>
      <p:ext uri="{BB962C8B-B14F-4D97-AF65-F5344CB8AC3E}">
        <p14:creationId xmlns:p14="http://schemas.microsoft.com/office/powerpoint/2010/main" val="381987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4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4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430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430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5430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543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bldLvl="2"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838200" y="18255"/>
            <a:ext cx="10515600" cy="1325563"/>
          </a:xfrm>
        </p:spPr>
        <p:txBody>
          <a:bodyPr/>
          <a:lstStyle/>
          <a:p>
            <a:r>
              <a:rPr lang="en-US" altLang="en-US" dirty="0"/>
              <a:t>Examples</a:t>
            </a:r>
          </a:p>
        </p:txBody>
      </p:sp>
      <p:sp>
        <p:nvSpPr>
          <p:cNvPr id="355331" name="Rectangle 3"/>
          <p:cNvSpPr>
            <a:spLocks noGrp="1" noChangeArrowheads="1"/>
          </p:cNvSpPr>
          <p:nvPr>
            <p:ph type="body" idx="1"/>
          </p:nvPr>
        </p:nvSpPr>
        <p:spPr/>
        <p:txBody>
          <a:bodyPr/>
          <a:lstStyle/>
          <a:p>
            <a:r>
              <a:rPr lang="en-US" altLang="en-US"/>
              <a:t>[0-9]</a:t>
            </a:r>
          </a:p>
          <a:p>
            <a:pPr lvl="1"/>
            <a:r>
              <a:rPr lang="en-US" altLang="en-US"/>
              <a:t>Any number</a:t>
            </a:r>
          </a:p>
          <a:p>
            <a:pPr lvl="2"/>
            <a:r>
              <a:rPr lang="en-US" altLang="en-US"/>
              <a:t>1002</a:t>
            </a:r>
          </a:p>
          <a:p>
            <a:pPr lvl="2"/>
            <a:r>
              <a:rPr lang="en-US" altLang="en-US"/>
              <a:t>0909</a:t>
            </a:r>
          </a:p>
          <a:p>
            <a:r>
              <a:rPr lang="en-US" altLang="en-US"/>
              <a:t>bye$</a:t>
            </a:r>
          </a:p>
          <a:p>
            <a:pPr lvl="1"/>
            <a:r>
              <a:rPr lang="en-US" altLang="en-US"/>
              <a:t>The pattern “bye” located at the end of the line</a:t>
            </a:r>
          </a:p>
          <a:p>
            <a:pPr lvl="2"/>
            <a:r>
              <a:rPr lang="en-US" altLang="en-US"/>
              <a:t>Hello and goodbye</a:t>
            </a:r>
          </a:p>
        </p:txBody>
      </p:sp>
    </p:spTree>
    <p:extLst>
      <p:ext uri="{BB962C8B-B14F-4D97-AF65-F5344CB8AC3E}">
        <p14:creationId xmlns:p14="http://schemas.microsoft.com/office/powerpoint/2010/main" val="805986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5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5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55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55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53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53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5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bldLvl="2"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38200" y="18255"/>
            <a:ext cx="10515600" cy="1325563"/>
          </a:xfrm>
        </p:spPr>
        <p:txBody>
          <a:bodyPr/>
          <a:lstStyle/>
          <a:p>
            <a:r>
              <a:rPr lang="en-US" altLang="en-US" dirty="0"/>
              <a:t>One More Slide Of Examples…</a:t>
            </a:r>
          </a:p>
        </p:txBody>
      </p:sp>
      <p:sp>
        <p:nvSpPr>
          <p:cNvPr id="361475" name="Rectangle 3"/>
          <p:cNvSpPr>
            <a:spLocks noGrp="1" noChangeArrowheads="1"/>
          </p:cNvSpPr>
          <p:nvPr>
            <p:ph type="body" idx="1"/>
          </p:nvPr>
        </p:nvSpPr>
        <p:spPr/>
        <p:txBody>
          <a:bodyPr/>
          <a:lstStyle/>
          <a:p>
            <a:r>
              <a:rPr lang="en-US" altLang="en-US"/>
              <a:t>[^g]$</a:t>
            </a:r>
          </a:p>
          <a:p>
            <a:pPr lvl="1"/>
            <a:r>
              <a:rPr lang="en-US" altLang="en-US"/>
              <a:t>Match any line that does not end in g</a:t>
            </a:r>
          </a:p>
          <a:p>
            <a:r>
              <a:rPr lang="en-US" altLang="en-US"/>
              <a:t>[:alpha:]*</a:t>
            </a:r>
          </a:p>
          <a:p>
            <a:pPr lvl="1"/>
            <a:r>
              <a:rPr lang="en-US" altLang="en-US"/>
              <a:t>Any word that contains zero or more alphabetic characters</a:t>
            </a:r>
          </a:p>
        </p:txBody>
      </p:sp>
    </p:spTree>
    <p:extLst>
      <p:ext uri="{BB962C8B-B14F-4D97-AF65-F5344CB8AC3E}">
        <p14:creationId xmlns:p14="http://schemas.microsoft.com/office/powerpoint/2010/main" val="2419351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1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1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14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1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1" y="1196753"/>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98478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Inverting The Answers</a:t>
            </a:r>
          </a:p>
        </p:txBody>
      </p:sp>
      <p:sp>
        <p:nvSpPr>
          <p:cNvPr id="374787" name="Rectangle 3"/>
          <p:cNvSpPr>
            <a:spLocks noGrp="1" noChangeArrowheads="1"/>
          </p:cNvSpPr>
          <p:nvPr>
            <p:ph type="body" idx="1"/>
          </p:nvPr>
        </p:nvSpPr>
        <p:spPr/>
        <p:txBody>
          <a:bodyPr/>
          <a:lstStyle/>
          <a:p>
            <a:r>
              <a:rPr lang="en-US" altLang="en-US"/>
              <a:t>grep –v ‘this’ testFile</a:t>
            </a:r>
          </a:p>
          <a:p>
            <a:pPr lvl="1"/>
            <a:r>
              <a:rPr lang="en-US" altLang="en-US"/>
              <a:t>Will find all lines that do not contain the word this</a:t>
            </a:r>
          </a:p>
          <a:p>
            <a:pPr lvl="1"/>
            <a:r>
              <a:rPr lang="en-US" altLang="en-US"/>
              <a:t>Works exactly the same with regular expressions</a:t>
            </a:r>
          </a:p>
          <a:p>
            <a:r>
              <a:rPr lang="en-US" altLang="en-US"/>
              <a:t>grep –v ‘[^g$]’ testFile</a:t>
            </a:r>
          </a:p>
          <a:p>
            <a:pPr lvl="1"/>
            <a:r>
              <a:rPr lang="en-US" altLang="en-US"/>
              <a:t>Finds all lines that end in g </a:t>
            </a:r>
          </a:p>
        </p:txBody>
      </p:sp>
    </p:spTree>
    <p:extLst>
      <p:ext uri="{BB962C8B-B14F-4D97-AF65-F5344CB8AC3E}">
        <p14:creationId xmlns:p14="http://schemas.microsoft.com/office/powerpoint/2010/main" val="1346055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The </a:t>
            </a:r>
            <a:r>
              <a:rPr lang="en-US" altLang="en-US" dirty="0" err="1">
                <a:latin typeface="Courier New" panose="02070309020205020404" pitchFamily="49" charset="0"/>
                <a:cs typeface="Courier New" panose="02070309020205020404" pitchFamily="49" charset="0"/>
              </a:rPr>
              <a:t>xargs</a:t>
            </a:r>
            <a:r>
              <a:rPr lang="en-US" altLang="en-US" dirty="0"/>
              <a:t> command in UNIX is a command line utility for building an execution pipeline from standard input. Whilst tools like </a:t>
            </a:r>
            <a:r>
              <a:rPr lang="en-US" altLang="en-US" dirty="0">
                <a:latin typeface="Courier New" panose="02070309020205020404" pitchFamily="49" charset="0"/>
                <a:cs typeface="Courier New" panose="02070309020205020404" pitchFamily="49" charset="0"/>
              </a:rPr>
              <a:t>grep</a:t>
            </a:r>
            <a:r>
              <a:rPr lang="en-US" altLang="en-US" dirty="0"/>
              <a:t> can accept standard input as a parameter, many other tools cannot. Using </a:t>
            </a:r>
            <a:r>
              <a:rPr lang="en-US" altLang="en-US" dirty="0" err="1">
                <a:latin typeface="Courier New" panose="02070309020205020404" pitchFamily="49" charset="0"/>
                <a:cs typeface="Courier New" panose="02070309020205020404" pitchFamily="49" charset="0"/>
              </a:rPr>
              <a:t>xargs</a:t>
            </a:r>
            <a:r>
              <a:rPr lang="en-US" altLang="en-US" dirty="0"/>
              <a:t> allows tools like </a:t>
            </a:r>
            <a:r>
              <a:rPr lang="en-US" altLang="en-US" dirty="0">
                <a:latin typeface="Courier New" panose="02070309020205020404" pitchFamily="49" charset="0"/>
                <a:cs typeface="Courier New" panose="02070309020205020404" pitchFamily="49" charset="0"/>
              </a:rPr>
              <a:t>echo</a:t>
            </a:r>
            <a:r>
              <a:rPr lang="en-US" altLang="en-US" dirty="0"/>
              <a:t> and </a:t>
            </a:r>
            <a:r>
              <a:rPr lang="en-US" altLang="en-US" dirty="0">
                <a:latin typeface="Courier New" panose="02070309020205020404" pitchFamily="49" charset="0"/>
                <a:cs typeface="Courier New" panose="02070309020205020404" pitchFamily="49" charset="0"/>
              </a:rPr>
              <a:t>rm</a:t>
            </a:r>
            <a:r>
              <a:rPr lang="en-US" altLang="en-US" dirty="0"/>
              <a:t> and </a:t>
            </a:r>
            <a:r>
              <a:rPr lang="en-US" altLang="en-US" dirty="0" err="1">
                <a:latin typeface="Courier New" panose="02070309020205020404" pitchFamily="49" charset="0"/>
                <a:cs typeface="Courier New" panose="02070309020205020404" pitchFamily="49" charset="0"/>
              </a:rPr>
              <a:t>mkdir</a:t>
            </a:r>
            <a:r>
              <a:rPr lang="en-US" altLang="en-US" dirty="0"/>
              <a:t> to accept standard input as arguments. </a:t>
            </a:r>
          </a:p>
          <a:p>
            <a:r>
              <a:rPr lang="en-US" altLang="en-US" dirty="0"/>
              <a:t>By default, </a:t>
            </a:r>
            <a:r>
              <a:rPr lang="en-US" altLang="en-US" dirty="0" err="1">
                <a:latin typeface="Courier New" panose="02070309020205020404" pitchFamily="49" charset="0"/>
                <a:cs typeface="Courier New" panose="02070309020205020404" pitchFamily="49" charset="0"/>
              </a:rPr>
              <a:t>xargs</a:t>
            </a:r>
            <a:r>
              <a:rPr lang="en-US" altLang="en-US" dirty="0"/>
              <a:t> reads items from standard input as separated by blanks and executes a command once for each argument. </a:t>
            </a:r>
          </a:p>
        </p:txBody>
      </p:sp>
    </p:spTree>
    <p:extLst>
      <p:ext uri="{BB962C8B-B14F-4D97-AF65-F5344CB8AC3E}">
        <p14:creationId xmlns:p14="http://schemas.microsoft.com/office/powerpoint/2010/main" val="3639219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In the following example standard input is piped to </a:t>
            </a:r>
            <a:r>
              <a:rPr lang="en-US" altLang="en-US" dirty="0" err="1"/>
              <a:t>xargs</a:t>
            </a:r>
            <a:r>
              <a:rPr lang="en-US" altLang="en-US" dirty="0"/>
              <a:t> and the </a:t>
            </a:r>
            <a:r>
              <a:rPr lang="en-US" altLang="en-US" dirty="0" err="1"/>
              <a:t>mkdir</a:t>
            </a:r>
            <a:r>
              <a:rPr lang="en-US" altLang="en-US" dirty="0"/>
              <a:t> command is run for each argument, creating three folders.</a:t>
            </a:r>
          </a:p>
        </p:txBody>
      </p:sp>
      <p:pic>
        <p:nvPicPr>
          <p:cNvPr id="3" name="Picture 2">
            <a:extLst>
              <a:ext uri="{FF2B5EF4-FFF2-40B4-BE49-F238E27FC236}">
                <a16:creationId xmlns:a16="http://schemas.microsoft.com/office/drawing/2014/main" id="{5E22E354-B15D-4873-882C-417D0FCACC34}"/>
              </a:ext>
            </a:extLst>
          </p:cNvPr>
          <p:cNvPicPr>
            <a:picLocks noChangeAspect="1"/>
          </p:cNvPicPr>
          <p:nvPr/>
        </p:nvPicPr>
        <p:blipFill>
          <a:blip r:embed="rId2"/>
          <a:stretch>
            <a:fillRect/>
          </a:stretch>
        </p:blipFill>
        <p:spPr>
          <a:xfrm>
            <a:off x="69359" y="3187205"/>
            <a:ext cx="12053281" cy="1168895"/>
          </a:xfrm>
          <a:prstGeom prst="rect">
            <a:avLst/>
          </a:prstGeom>
        </p:spPr>
      </p:pic>
      <p:sp>
        <p:nvSpPr>
          <p:cNvPr id="2" name="Rectangle 1">
            <a:extLst>
              <a:ext uri="{FF2B5EF4-FFF2-40B4-BE49-F238E27FC236}">
                <a16:creationId xmlns:a16="http://schemas.microsoft.com/office/drawing/2014/main" id="{146208FA-9D38-0704-D037-ED4C411B4E76}"/>
              </a:ext>
            </a:extLst>
          </p:cNvPr>
          <p:cNvSpPr/>
          <p:nvPr/>
        </p:nvSpPr>
        <p:spPr>
          <a:xfrm>
            <a:off x="2540000" y="3627983"/>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DEE24B39-14CC-7279-5760-5CF544738297}"/>
              </a:ext>
            </a:extLst>
          </p:cNvPr>
          <p:cNvSpPr/>
          <p:nvPr/>
        </p:nvSpPr>
        <p:spPr>
          <a:xfrm>
            <a:off x="2540000" y="3771651"/>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365000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736600" y="1584325"/>
            <a:ext cx="11264900" cy="4351338"/>
          </a:xfrm>
        </p:spPr>
        <p:txBody>
          <a:bodyPr/>
          <a:lstStyle/>
          <a:p>
            <a:r>
              <a:rPr lang="en-US" altLang="en-US" dirty="0"/>
              <a:t>The most common usage of </a:t>
            </a:r>
            <a:r>
              <a:rPr lang="en-US" altLang="en-US" dirty="0" err="1">
                <a:latin typeface="Courier New" panose="02070309020205020404" pitchFamily="49" charset="0"/>
                <a:cs typeface="Courier New" panose="02070309020205020404" pitchFamily="49" charset="0"/>
              </a:rPr>
              <a:t>xargs</a:t>
            </a:r>
            <a:r>
              <a:rPr lang="en-US" altLang="en-US" dirty="0"/>
              <a:t> is to use it with the </a:t>
            </a:r>
            <a:r>
              <a:rPr lang="en-US" altLang="en-US" dirty="0">
                <a:latin typeface="Courier New" panose="02070309020205020404" pitchFamily="49" charset="0"/>
                <a:cs typeface="Courier New" panose="02070309020205020404" pitchFamily="49" charset="0"/>
              </a:rPr>
              <a:t>find</a:t>
            </a:r>
            <a:r>
              <a:rPr lang="en-US" altLang="en-US" dirty="0"/>
              <a:t> command. This uses </a:t>
            </a:r>
            <a:r>
              <a:rPr lang="en-US" altLang="en-US" dirty="0">
                <a:latin typeface="Courier New" panose="02070309020205020404" pitchFamily="49" charset="0"/>
                <a:cs typeface="Courier New" panose="02070309020205020404" pitchFamily="49" charset="0"/>
              </a:rPr>
              <a:t>find</a:t>
            </a:r>
            <a:r>
              <a:rPr lang="en-US" altLang="en-US" dirty="0"/>
              <a:t> to search for files or directories and then uses </a:t>
            </a:r>
            <a:r>
              <a:rPr lang="en-US" altLang="en-US" dirty="0" err="1">
                <a:latin typeface="Courier New" panose="02070309020205020404" pitchFamily="49" charset="0"/>
                <a:cs typeface="Courier New" panose="02070309020205020404" pitchFamily="49" charset="0"/>
              </a:rPr>
              <a:t>xargs</a:t>
            </a:r>
            <a:r>
              <a:rPr lang="en-US" altLang="en-US" dirty="0"/>
              <a:t> to operate on the results. Typical examples of this are changing the ownership of files or moving files.</a:t>
            </a:r>
          </a:p>
          <a:p>
            <a:r>
              <a:rPr lang="en-US" altLang="en-US" dirty="0">
                <a:latin typeface="Courier New" panose="02070309020205020404" pitchFamily="49" charset="0"/>
                <a:cs typeface="Courier New" panose="02070309020205020404" pitchFamily="49" charset="0"/>
              </a:rPr>
              <a:t>find </a:t>
            </a:r>
            <a:r>
              <a:rPr lang="en-US" altLang="en-US" dirty="0"/>
              <a:t>and </a:t>
            </a:r>
            <a:r>
              <a:rPr lang="en-US" altLang="en-US" dirty="0" err="1">
                <a:latin typeface="Courier New" panose="02070309020205020404" pitchFamily="49" charset="0"/>
                <a:cs typeface="Courier New" panose="02070309020205020404" pitchFamily="49" charset="0"/>
              </a:rPr>
              <a:t>xargs</a:t>
            </a:r>
            <a:r>
              <a:rPr lang="en-US" altLang="en-US" dirty="0"/>
              <a:t> can be used together to operate on files that match certain attributes. </a:t>
            </a:r>
          </a:p>
        </p:txBody>
      </p:sp>
    </p:spTree>
    <p:extLst>
      <p:ext uri="{BB962C8B-B14F-4D97-AF65-F5344CB8AC3E}">
        <p14:creationId xmlns:p14="http://schemas.microsoft.com/office/powerpoint/2010/main" val="1494062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838200" y="1558925"/>
            <a:ext cx="11099800" cy="4351338"/>
          </a:xfrm>
        </p:spPr>
        <p:txBody>
          <a:bodyPr/>
          <a:lstStyle/>
          <a:p>
            <a:r>
              <a:rPr lang="en-US" altLang="en-US" dirty="0"/>
              <a:t>In the following example files older than two weeks in the temp folder are found and then piped to the </a:t>
            </a:r>
            <a:r>
              <a:rPr lang="en-US" altLang="en-US" dirty="0" err="1">
                <a:latin typeface="Courier New" panose="02070309020205020404" pitchFamily="49" charset="0"/>
                <a:cs typeface="Courier New" panose="02070309020205020404" pitchFamily="49" charset="0"/>
              </a:rPr>
              <a:t>xargs</a:t>
            </a:r>
            <a:r>
              <a:rPr lang="en-US" altLang="en-US" dirty="0"/>
              <a:t> command which runs the </a:t>
            </a:r>
            <a:r>
              <a:rPr lang="en-US" altLang="en-US" dirty="0">
                <a:latin typeface="Courier New" panose="02070309020205020404" pitchFamily="49" charset="0"/>
                <a:cs typeface="Courier New" panose="02070309020205020404" pitchFamily="49" charset="0"/>
              </a:rPr>
              <a:t>rm</a:t>
            </a:r>
            <a:r>
              <a:rPr lang="en-US" altLang="en-US" dirty="0"/>
              <a:t> command on each file and removes them.</a:t>
            </a:r>
          </a:p>
          <a:p>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find</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tmp</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mtime</a:t>
            </a:r>
            <a:r>
              <a:rPr lang="nl-BE" altLang="nl-BE" sz="2400" dirty="0">
                <a:latin typeface="Courier New" panose="02070309020205020404" pitchFamily="49" charset="0"/>
                <a:cs typeface="Courier New" panose="02070309020205020404" pitchFamily="49" charset="0"/>
              </a:rPr>
              <a:t> +14 | </a:t>
            </a:r>
            <a:r>
              <a:rPr lang="nl-BE" altLang="nl-BE" sz="2400" dirty="0" err="1">
                <a:latin typeface="Courier New" panose="02070309020205020404" pitchFamily="49" charset="0"/>
                <a:cs typeface="Courier New" panose="02070309020205020404" pitchFamily="49" charset="0"/>
              </a:rPr>
              <a:t>xargs</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rm</a:t>
            </a:r>
            <a:r>
              <a:rPr lang="nl-BE" altLang="nl-BE" sz="800" dirty="0">
                <a:latin typeface="Courier New" panose="02070309020205020404" pitchFamily="49" charset="0"/>
                <a:cs typeface="Courier New" panose="02070309020205020404" pitchFamily="49" charset="0"/>
              </a:rPr>
              <a:t> </a:t>
            </a:r>
            <a:endParaRPr lang="nl-BE" altLang="nl-BE" sz="4800" dirty="0">
              <a:latin typeface="Courier New" panose="02070309020205020404" pitchFamily="49" charset="0"/>
              <a:cs typeface="Courier New" panose="02070309020205020404" pitchFamily="49" charset="0"/>
            </a:endParaRPr>
          </a:p>
          <a:p>
            <a:endParaRPr lang="en-US" altLang="en-US" dirty="0"/>
          </a:p>
        </p:txBody>
      </p:sp>
    </p:spTree>
    <p:extLst>
      <p:ext uri="{BB962C8B-B14F-4D97-AF65-F5344CB8AC3E}">
        <p14:creationId xmlns:p14="http://schemas.microsoft.com/office/powerpoint/2010/main" val="69027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68085" y="18618"/>
            <a:ext cx="10515600" cy="1325563"/>
          </a:xfrm>
        </p:spPr>
        <p:txBody>
          <a:bodyPr/>
          <a:lstStyle/>
          <a:p>
            <a:r>
              <a:rPr lang="en-US" altLang="en-US" dirty="0" err="1"/>
              <a:t>xargs</a:t>
            </a:r>
            <a:endParaRPr lang="en-US" altLang="en-US" dirty="0"/>
          </a:p>
        </p:txBody>
      </p:sp>
      <p:sp>
        <p:nvSpPr>
          <p:cNvPr id="374787" name="Rectangle 3"/>
          <p:cNvSpPr>
            <a:spLocks noGrp="1" noChangeArrowheads="1"/>
          </p:cNvSpPr>
          <p:nvPr>
            <p:ph type="body" idx="1"/>
          </p:nvPr>
        </p:nvSpPr>
        <p:spPr>
          <a:xfrm>
            <a:off x="711450" y="1344181"/>
            <a:ext cx="10515600" cy="4351338"/>
          </a:xfrm>
        </p:spPr>
        <p:txBody>
          <a:bodyPr/>
          <a:lstStyle/>
          <a:p>
            <a:r>
              <a:rPr lang="en-US" altLang="en-US" sz="2200" dirty="0" err="1"/>
              <a:t>xargs</a:t>
            </a:r>
            <a:r>
              <a:rPr lang="en-US" altLang="en-US" sz="2200" dirty="0"/>
              <a:t> can print commands that are executed</a:t>
            </a:r>
          </a:p>
          <a:p>
            <a:pPr lvl="1"/>
            <a:r>
              <a:rPr lang="en-US" altLang="en-US" sz="2200" dirty="0"/>
              <a:t>The -t option prints each command that will be executed to the terminal. This can be helpful when debugging scripts.</a:t>
            </a:r>
          </a:p>
          <a:p>
            <a:endParaRPr lang="en-US" altLang="en-US" sz="2200" dirty="0"/>
          </a:p>
          <a:p>
            <a:endParaRPr lang="en-US" altLang="en-US" sz="2200" dirty="0"/>
          </a:p>
          <a:p>
            <a:r>
              <a:rPr lang="en-US" altLang="en-US" sz="2200" dirty="0" err="1"/>
              <a:t>xargs</a:t>
            </a:r>
            <a:r>
              <a:rPr lang="en-US" altLang="en-US" sz="2200" dirty="0"/>
              <a:t> allows to view the command and prompt for execution</a:t>
            </a:r>
          </a:p>
          <a:p>
            <a:pPr lvl="1"/>
            <a:r>
              <a:rPr lang="en-US" altLang="en-US" sz="2200" dirty="0"/>
              <a:t>The -p command will print the command to be executed and prompt the user to run it. This can be useful for destructive operations where you really want to be sure on the command to be run. </a:t>
            </a:r>
          </a:p>
          <a:p>
            <a:endParaRPr lang="en-US" altLang="en-US" sz="2200" dirty="0"/>
          </a:p>
          <a:p>
            <a:endParaRPr lang="en-US" altLang="en-US" sz="2200" dirty="0"/>
          </a:p>
        </p:txBody>
      </p:sp>
      <p:pic>
        <p:nvPicPr>
          <p:cNvPr id="3" name="Picture 2">
            <a:extLst>
              <a:ext uri="{FF2B5EF4-FFF2-40B4-BE49-F238E27FC236}">
                <a16:creationId xmlns:a16="http://schemas.microsoft.com/office/drawing/2014/main" id="{531C56A7-183A-4872-8EB8-3731B8AD9587}"/>
              </a:ext>
            </a:extLst>
          </p:cNvPr>
          <p:cNvPicPr>
            <a:picLocks noChangeAspect="1"/>
          </p:cNvPicPr>
          <p:nvPr/>
        </p:nvPicPr>
        <p:blipFill rotWithShape="1">
          <a:blip r:embed="rId3"/>
          <a:srcRect t="-1" b="6061"/>
          <a:stretch/>
        </p:blipFill>
        <p:spPr>
          <a:xfrm>
            <a:off x="571463" y="2331967"/>
            <a:ext cx="10655587" cy="813905"/>
          </a:xfrm>
          <a:prstGeom prst="rect">
            <a:avLst/>
          </a:prstGeom>
        </p:spPr>
      </p:pic>
      <p:pic>
        <p:nvPicPr>
          <p:cNvPr id="5" name="Picture 4">
            <a:extLst>
              <a:ext uri="{FF2B5EF4-FFF2-40B4-BE49-F238E27FC236}">
                <a16:creationId xmlns:a16="http://schemas.microsoft.com/office/drawing/2014/main" id="{8AA71928-E3FD-4B70-9347-BEBB0CC7C9AB}"/>
              </a:ext>
            </a:extLst>
          </p:cNvPr>
          <p:cNvPicPr>
            <a:picLocks noChangeAspect="1"/>
          </p:cNvPicPr>
          <p:nvPr/>
        </p:nvPicPr>
        <p:blipFill>
          <a:blip r:embed="rId4"/>
          <a:stretch>
            <a:fillRect/>
          </a:stretch>
        </p:blipFill>
        <p:spPr>
          <a:xfrm>
            <a:off x="571463" y="4620418"/>
            <a:ext cx="10853162" cy="1786801"/>
          </a:xfrm>
          <a:prstGeom prst="rect">
            <a:avLst/>
          </a:prstGeom>
        </p:spPr>
      </p:pic>
      <p:sp>
        <p:nvSpPr>
          <p:cNvPr id="7" name="Rectangle 6">
            <a:extLst>
              <a:ext uri="{FF2B5EF4-FFF2-40B4-BE49-F238E27FC236}">
                <a16:creationId xmlns:a16="http://schemas.microsoft.com/office/drawing/2014/main" id="{AACC26EF-98AC-840A-1315-AB8ED7F393C1}"/>
              </a:ext>
            </a:extLst>
          </p:cNvPr>
          <p:cNvSpPr/>
          <p:nvPr/>
        </p:nvSpPr>
        <p:spPr>
          <a:xfrm>
            <a:off x="2692866" y="5636077"/>
            <a:ext cx="520234"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FD85E997-8B4D-383F-20C7-F5D2F2CDC1F8}"/>
              </a:ext>
            </a:extLst>
          </p:cNvPr>
          <p:cNvSpPr/>
          <p:nvPr/>
        </p:nvSpPr>
        <p:spPr>
          <a:xfrm>
            <a:off x="2692865" y="6030304"/>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2386CAA2-478F-D36B-5C41-985B6ED16EF8}"/>
              </a:ext>
            </a:extLst>
          </p:cNvPr>
          <p:cNvSpPr/>
          <p:nvPr/>
        </p:nvSpPr>
        <p:spPr>
          <a:xfrm>
            <a:off x="2692865" y="5019358"/>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44C1B299-34B6-42C2-E9F4-E12CB8CB358B}"/>
              </a:ext>
            </a:extLst>
          </p:cNvPr>
          <p:cNvSpPr/>
          <p:nvPr/>
        </p:nvSpPr>
        <p:spPr>
          <a:xfrm>
            <a:off x="2692865" y="5220275"/>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82814A1F-1CF7-65DA-BDD7-6BAB373137B2}"/>
              </a:ext>
            </a:extLst>
          </p:cNvPr>
          <p:cNvSpPr/>
          <p:nvPr/>
        </p:nvSpPr>
        <p:spPr>
          <a:xfrm>
            <a:off x="2692865" y="27651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77567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66</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1</a:t>
            </a:r>
            <a:endParaRPr lang="nl-BE" dirty="0"/>
          </a:p>
        </p:txBody>
      </p:sp>
    </p:spTree>
    <p:extLst>
      <p:ext uri="{BB962C8B-B14F-4D97-AF65-F5344CB8AC3E}">
        <p14:creationId xmlns:p14="http://schemas.microsoft.com/office/powerpoint/2010/main" val="125634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526473" cy="7478970"/>
          </a:xfrm>
          <a:prstGeom prst="rect">
            <a:avLst/>
          </a:prstGeom>
          <a:noFill/>
        </p:spPr>
        <p:txBody>
          <a:bodyPr wrap="square">
            <a:spAutoFit/>
          </a:bodyPr>
          <a:lstStyle/>
          <a:p>
            <a:pPr marL="609600" indent="-609600">
              <a:buFont typeface="Wingdings" pitchFamily="2" charset="2"/>
              <a:buAutoNum type="arabicPeriod"/>
            </a:pPr>
            <a:r>
              <a:rPr lang="en-US" altLang="en-US" sz="2400" dirty="0"/>
              <a:t>Create a file that has a filename of the date in the format DD-MM-YY.log</a:t>
            </a:r>
          </a:p>
          <a:p>
            <a:pPr marL="609600" indent="-609600">
              <a:buFont typeface="Wingdings" pitchFamily="2" charset="2"/>
              <a:buAutoNum type="arabicPeriod"/>
            </a:pPr>
            <a:r>
              <a:rPr lang="en-US" altLang="en-US" sz="2400" dirty="0"/>
              <a:t>Download the file </a:t>
            </a:r>
            <a:r>
              <a:rPr lang="en-US" altLang="en-US" sz="2400" dirty="0">
                <a:solidFill>
                  <a:schemeClr val="bg2"/>
                </a:solidFill>
                <a:hlinkClick r:id="rId2"/>
              </a:rPr>
              <a:t>https://github.com/hpcleuven/Linux-tools/blob/master/ex1.fa</a:t>
            </a:r>
            <a:endParaRPr lang="en-US" altLang="en-US" sz="2400" dirty="0">
              <a:solidFill>
                <a:schemeClr val="bg2"/>
              </a:solidFill>
            </a:endParaRPr>
          </a:p>
          <a:p>
            <a:pPr marL="609600" indent="-609600">
              <a:buFont typeface="Wingdings" pitchFamily="2" charset="2"/>
              <a:buAutoNum type="arabicPeriod"/>
            </a:pPr>
            <a:r>
              <a:rPr lang="en-US" altLang="en-US" sz="2400" dirty="0"/>
              <a:t>and change all the capital letter A and C into lower case (save into a new file)</a:t>
            </a:r>
          </a:p>
          <a:p>
            <a:pPr marL="609600" indent="-609600">
              <a:buFont typeface="Wingdings" pitchFamily="2" charset="2"/>
              <a:buAutoNum type="arabicPeriod"/>
            </a:pPr>
            <a:r>
              <a:rPr lang="en-US" altLang="en-US" sz="2400" dirty="0"/>
              <a:t>Modify ex1.fa file so that A is changed into B, C into D, etc. (save into a new file)</a:t>
            </a:r>
          </a:p>
          <a:p>
            <a:pPr marL="609600" indent="-609600">
              <a:buFont typeface="Wingdings" pitchFamily="2" charset="2"/>
              <a:buAutoNum type="arabicPeriod"/>
            </a:pPr>
            <a:r>
              <a:rPr lang="en-US" altLang="en-US" sz="2400" dirty="0"/>
              <a:t>Create a file containing some information, e.g. “</a:t>
            </a:r>
            <a:r>
              <a:rPr lang="en-US" altLang="en-US" sz="2400" i="1" dirty="0"/>
              <a:t>Hello Mag, it is a nice sunny day.</a:t>
            </a:r>
            <a:r>
              <a:rPr lang="en-US" altLang="en-US" sz="2400" dirty="0"/>
              <a:t>” Write a conversion tool for Rot13 (</a:t>
            </a:r>
            <a:r>
              <a:rPr lang="en-US" altLang="en-US" sz="2400" dirty="0">
                <a:hlinkClick r:id="rId3"/>
              </a:rPr>
              <a:t>https://en.wikipedia.org/wiki/ROT13</a:t>
            </a:r>
            <a:r>
              <a:rPr lang="en-US" altLang="en-US" sz="2400" dirty="0"/>
              <a:t>). Apply it once to the file, check the output, apply again and compare the output with the original file.</a:t>
            </a:r>
          </a:p>
          <a:p>
            <a:pPr marL="609600" indent="-609600">
              <a:buFont typeface="Wingdings" pitchFamily="2" charset="2"/>
              <a:buAutoNum type="arabicPeriod"/>
            </a:pPr>
            <a:r>
              <a:rPr lang="en-US" altLang="en-US" sz="2400" dirty="0"/>
              <a:t>Download the file </a:t>
            </a:r>
            <a:r>
              <a:rPr lang="en-US" altLang="en-US" sz="2400" dirty="0">
                <a:hlinkClick r:id="rId4"/>
              </a:rPr>
              <a:t>https://github.com/hpcleuven/Linux-tools/blob/master/lp_hpcinfo</a:t>
            </a:r>
            <a:r>
              <a:rPr lang="en-US" altLang="en-US" sz="2400" dirty="0"/>
              <a:t> and save into a new file only column 5</a:t>
            </a:r>
          </a:p>
          <a:p>
            <a:pPr marL="609600" indent="-609600">
              <a:buFont typeface="Wingdings" pitchFamily="2" charset="2"/>
              <a:buAutoNum type="arabicPeriod"/>
            </a:pPr>
            <a:r>
              <a:rPr lang="en-US" altLang="en-US" sz="2400" dirty="0"/>
              <a:t>Remove duplicated lines from the file</a:t>
            </a:r>
          </a:p>
          <a:p>
            <a:pPr marL="609600" indent="-609600">
              <a:buFont typeface="Wingdings" pitchFamily="2" charset="2"/>
              <a:buAutoNum type="arabicPeriod"/>
            </a:pPr>
            <a:r>
              <a:rPr lang="en-US" altLang="en-US" sz="2400" dirty="0"/>
              <a:t>Sort </a:t>
            </a:r>
            <a:r>
              <a:rPr lang="en-US" altLang="en-US" sz="2400" dirty="0" err="1"/>
              <a:t>lp_hpcinfo</a:t>
            </a:r>
            <a:r>
              <a:rPr lang="en-US" altLang="en-US" sz="2400" dirty="0"/>
              <a:t> according to the 5th column</a:t>
            </a:r>
          </a:p>
          <a:p>
            <a:pPr marL="609600" indent="-609600">
              <a:buFont typeface="Wingdings" pitchFamily="2" charset="2"/>
              <a:buAutoNum type="arabicPeriod"/>
            </a:pPr>
            <a:r>
              <a:rPr lang="en-US" altLang="en-US" sz="2400" dirty="0"/>
              <a:t>Download the file </a:t>
            </a:r>
            <a:r>
              <a:rPr lang="en-US" altLang="en-US" sz="2400" dirty="0">
                <a:hlinkClick r:id="rId5"/>
              </a:rPr>
              <a:t>https://github.com/hpcleuven/Linux-tools/blob/master/20170601</a:t>
            </a:r>
            <a:r>
              <a:rPr lang="en-US" altLang="en-US" sz="2400" dirty="0"/>
              <a:t> and print only lines that contain </a:t>
            </a:r>
            <a:r>
              <a:rPr lang="en-US" altLang="en-US" sz="2400" dirty="0" err="1"/>
              <a:t>Exit_status</a:t>
            </a:r>
            <a:r>
              <a:rPr lang="en-US" altLang="en-US" sz="2400" dirty="0"/>
              <a:t>=0</a:t>
            </a:r>
          </a:p>
          <a:p>
            <a:pPr marL="609600" indent="-609600">
              <a:buFont typeface="Wingdings" pitchFamily="2" charset="2"/>
              <a:buAutoNum type="arabicPeriod"/>
            </a:pPr>
            <a:r>
              <a:rPr lang="en-US" altLang="en-US" sz="2400" dirty="0"/>
              <a:t>From 20170601 print only lines that do not contain “;E;”</a:t>
            </a:r>
          </a:p>
          <a:p>
            <a:pPr marL="609600" indent="-609600">
              <a:buFont typeface="Wingdings" pitchFamily="2" charset="2"/>
              <a:buAutoNum type="arabicPeriod"/>
            </a:pPr>
            <a:r>
              <a:rPr lang="en-US" altLang="en-US" sz="2400" dirty="0"/>
              <a:t>From 20170601 print only lines that contain r3i0n11 or r3i0n12</a:t>
            </a:r>
          </a:p>
          <a:p>
            <a:pPr marL="609600" indent="-609600">
              <a:buFont typeface="Wingdings" pitchFamily="2" charset="2"/>
              <a:buAutoNum type="arabicPeriod"/>
            </a:pPr>
            <a:r>
              <a:rPr lang="en-US" altLang="en-US" sz="2400" dirty="0"/>
              <a:t>From 20170601 print only lines that contain both “;E; and “</a:t>
            </a:r>
            <a:r>
              <a:rPr lang="en-US" altLang="en-US" sz="2400" dirty="0" err="1"/>
              <a:t>Exit_status</a:t>
            </a:r>
            <a:r>
              <a:rPr lang="en-US" altLang="en-US" sz="2400" dirty="0"/>
              <a:t>=0”</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845636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[A-C] [a-c] &lt; ex1.fa  &gt; ex1a.fa</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'[A-Z]' '[B-ZA]' &lt;ex1.fa </a:t>
            </a:r>
          </a:p>
          <a:p>
            <a:pPr marL="609600" indent="-609600">
              <a:buFont typeface="Wingdings" pitchFamily="2" charset="2"/>
              <a:buAutoNum type="arabicPeriod"/>
            </a:pPr>
            <a:r>
              <a:rPr lang="pl-PL" altLang="en-US" sz="2400" dirty="0">
                <a:latin typeface="Courier New" panose="02070309020205020404" pitchFamily="49" charset="0"/>
                <a:cs typeface="Courier New" panose="02070309020205020404" pitchFamily="49" charset="0"/>
              </a:rPr>
              <a:t>tr A-Za-z N-ZA-Mn-za-m &lt; r13inp.txt &gt; r13out1.txt</a:t>
            </a:r>
            <a:endParaRPr lang="en-US" altLang="en-US" sz="2400" dirty="0">
              <a:latin typeface="Courier New" panose="02070309020205020404" pitchFamily="49" charset="0"/>
              <a:cs typeface="Courier New" panose="02070309020205020404" pitchFamily="49" charset="0"/>
            </a:endParaRPr>
          </a:p>
          <a:p>
            <a:pPr marL="180000"/>
            <a:r>
              <a:rPr lang="en-US" altLang="en-US" sz="2400" dirty="0">
                <a:latin typeface="Courier New" panose="02070309020205020404" pitchFamily="49" charset="0"/>
                <a:cs typeface="Courier New" panose="02070309020205020404" pitchFamily="49" charset="0"/>
              </a:rPr>
              <a:t>   </a:t>
            </a:r>
            <a:r>
              <a:rPr lang="pl-PL" altLang="en-US" sz="2400" dirty="0">
                <a:latin typeface="Courier New" panose="02070309020205020404" pitchFamily="49" charset="0"/>
                <a:cs typeface="Courier New" panose="02070309020205020404" pitchFamily="49" charset="0"/>
              </a:rPr>
              <a:t>tr A-Za-z N-ZA-Mn-za-m &lt; r13out1.txt &gt; r13out2.txt</a:t>
            </a:r>
          </a:p>
          <a:p>
            <a:r>
              <a:rPr lang="en-US" altLang="en-US" sz="24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400" dirty="0">
                <a:latin typeface="Courier New" panose="02070309020205020404" pitchFamily="49" charset="0"/>
                <a:cs typeface="Courier New" panose="02070309020205020404" pitchFamily="49" charset="0"/>
              </a:rPr>
              <a:t> cut -d' ' -f5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sort hpcinfo.log |</a:t>
            </a:r>
            <a:r>
              <a:rPr lang="en-US" altLang="en-US" sz="2400" dirty="0" err="1">
                <a:latin typeface="Courier New" panose="02070309020205020404" pitchFamily="49" charset="0"/>
                <a:cs typeface="Courier New" panose="02070309020205020404" pitchFamily="49" charset="0"/>
              </a:rPr>
              <a:t>uniq</a:t>
            </a:r>
            <a:r>
              <a:rPr lang="en-US" altLang="en-US" sz="2400" dirty="0">
                <a:latin typeface="Courier New" panose="02070309020205020404" pitchFamily="49" charset="0"/>
                <a:cs typeface="Courier New" panose="02070309020205020404" pitchFamily="49" charset="0"/>
              </a:rPr>
              <a:t>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sort –u hpcinfo.log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400" dirty="0">
                <a:latin typeface="Courier New" panose="02070309020205020404" pitchFamily="49" charset="0"/>
                <a:cs typeface="Courier New" panose="02070309020205020404" pitchFamily="49" charset="0"/>
              </a:rPr>
              <a:t>sort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-v ";E;" 20170601</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-E "r3i0n11|r3i0n12" 20170601 </a:t>
            </a:r>
          </a:p>
          <a:p>
            <a:r>
              <a:rPr lang="en-US" altLang="en-US" sz="2400" dirty="0">
                <a:latin typeface="+mj-lt"/>
                <a:cs typeface="Courier New" panose="02070309020205020404" pitchFamily="49" charset="0"/>
              </a:rPr>
              <a:t>         or</a:t>
            </a:r>
            <a:r>
              <a:rPr lang="en-US" altLang="en-US" sz="2400" dirty="0">
                <a:latin typeface="Courier New" panose="02070309020205020404" pitchFamily="49" charset="0"/>
                <a:cs typeface="Courier New" panose="02070309020205020404" pitchFamily="49" charset="0"/>
              </a:rPr>
              <a:t> grep  -E "r3i0n1[1-2]" 20170601 </a:t>
            </a:r>
          </a:p>
          <a:p>
            <a:pPr marL="609600" indent="-609600">
              <a:buFont typeface="+mj-lt"/>
              <a:buAutoNum type="arabicPeriod" startAt="11"/>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|grep ";E;"</a:t>
            </a:r>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p:txBody>
      </p:sp>
    </p:spTree>
    <p:extLst>
      <p:ext uri="{BB962C8B-B14F-4D97-AF65-F5344CB8AC3E}">
        <p14:creationId xmlns:p14="http://schemas.microsoft.com/office/powerpoint/2010/main" val="416311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629174" y="1497014"/>
            <a:ext cx="9722915" cy="4732337"/>
          </a:xfrm>
        </p:spPr>
        <p:txBody>
          <a:bodyPr/>
          <a:lstStyle/>
          <a:p>
            <a:r>
              <a:rPr lang="en-US" altLang="en-US" dirty="0" err="1">
                <a:latin typeface="Courier" pitchFamily="49" charset="0"/>
              </a:rPr>
              <a:t>Sed</a:t>
            </a:r>
            <a:r>
              <a:rPr lang="pl-PL" altLang="en-US" dirty="0">
                <a:latin typeface="Courier" pitchFamily="49" charset="0"/>
              </a:rPr>
              <a:t> (</a:t>
            </a:r>
            <a:r>
              <a:rPr lang="en-US" altLang="en-US" dirty="0"/>
              <a:t>Stream Editor</a:t>
            </a:r>
            <a:r>
              <a:rPr lang="pl-PL" altLang="en-US" dirty="0">
                <a:latin typeface="Courier" pitchFamily="49" charset="0"/>
              </a:rPr>
              <a:t>)</a:t>
            </a:r>
            <a:endParaRPr lang="en-US" altLang="en-US" dirty="0">
              <a:latin typeface="Courier" pitchFamily="49" charset="0"/>
            </a:endParaRPr>
          </a:p>
          <a:p>
            <a:pPr lvl="1"/>
            <a:r>
              <a:rPr lang="en-US" altLang="en-US" dirty="0"/>
              <a:t>Text editing</a:t>
            </a:r>
          </a:p>
          <a:p>
            <a:pPr lvl="1"/>
            <a:r>
              <a:rPr lang="en-US" altLang="en-US" dirty="0"/>
              <a:t>Example:	</a:t>
            </a:r>
            <a:r>
              <a:rPr lang="en-US" altLang="en-US" dirty="0" err="1">
                <a:latin typeface="Courier" pitchFamily="49" charset="0"/>
              </a:rPr>
              <a:t>sed</a:t>
            </a:r>
            <a:r>
              <a:rPr lang="en-US" altLang="en-US" dirty="0">
                <a:latin typeface="Courier" pitchFamily="49" charset="0"/>
              </a:rPr>
              <a:t> 's/XYZ/xyz/g' filename</a:t>
            </a:r>
            <a:r>
              <a:rPr lang="en-US" altLang="en-US" dirty="0"/>
              <a:t> </a:t>
            </a:r>
          </a:p>
          <a:p>
            <a:r>
              <a:rPr lang="en-US" altLang="en-US" dirty="0" err="1">
                <a:latin typeface="Courier" pitchFamily="49" charset="0"/>
              </a:rPr>
              <a:t>Awk</a:t>
            </a:r>
            <a:r>
              <a:rPr lang="pl-PL" altLang="en-US" dirty="0">
                <a:latin typeface="Courier" pitchFamily="49" charset="0"/>
              </a:rPr>
              <a:t> (</a:t>
            </a:r>
            <a:r>
              <a:rPr lang="en-US" altLang="en-US" dirty="0"/>
              <a:t>Alfred </a:t>
            </a:r>
            <a:r>
              <a:rPr lang="en-US" altLang="en-US" dirty="0" err="1"/>
              <a:t>Aho</a:t>
            </a:r>
            <a:r>
              <a:rPr lang="en-US" altLang="en-US" dirty="0"/>
              <a:t>, Peter Weinberger, and Brian Kernighan</a:t>
            </a:r>
            <a:r>
              <a:rPr lang="pl-PL" altLang="en-US" dirty="0">
                <a:latin typeface="Courier" pitchFamily="49" charset="0"/>
              </a:rPr>
              <a:t>)</a:t>
            </a:r>
            <a:endParaRPr lang="en-US" altLang="en-US" dirty="0">
              <a:latin typeface="Courier" pitchFamily="49" charset="0"/>
            </a:endParaRPr>
          </a:p>
          <a:p>
            <a:pPr lvl="1"/>
            <a:r>
              <a:rPr lang="en-US" altLang="en-US" dirty="0"/>
              <a:t>Pattern scanning and processing</a:t>
            </a:r>
          </a:p>
          <a:p>
            <a:pPr lvl="1"/>
            <a:r>
              <a:rPr lang="en-US" altLang="en-US" dirty="0"/>
              <a:t>Example:	</a:t>
            </a:r>
            <a:r>
              <a:rPr lang="en-US" altLang="en-US" dirty="0" err="1">
                <a:latin typeface="Courier" pitchFamily="49" charset="0"/>
              </a:rPr>
              <a:t>awk</a:t>
            </a:r>
            <a:r>
              <a:rPr lang="en-US" altLang="en-US" dirty="0">
                <a:latin typeface="Courier" pitchFamily="49" charset="0"/>
              </a:rPr>
              <a:t> ‘{print $4, $7}’ filename</a:t>
            </a: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47015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838200" y="0"/>
            <a:ext cx="10515600" cy="1325563"/>
          </a:xfrm>
        </p:spPr>
        <p:txBody>
          <a:bodyPr/>
          <a:lstStyle/>
          <a:p>
            <a:r>
              <a:rPr lang="en-US" altLang="en-US" dirty="0"/>
              <a:t>Example Of Quote Difference</a:t>
            </a:r>
          </a:p>
        </p:txBody>
      </p:sp>
      <p:pic>
        <p:nvPicPr>
          <p:cNvPr id="2" name="Picture 1"/>
          <p:cNvPicPr>
            <a:picLocks noChangeAspect="1"/>
          </p:cNvPicPr>
          <p:nvPr/>
        </p:nvPicPr>
        <p:blipFill>
          <a:blip r:embed="rId2"/>
          <a:stretch>
            <a:fillRect/>
          </a:stretch>
        </p:blipFill>
        <p:spPr>
          <a:xfrm>
            <a:off x="946401" y="1325563"/>
            <a:ext cx="8010525" cy="5019675"/>
          </a:xfrm>
          <a:prstGeom prst="rect">
            <a:avLst/>
          </a:prstGeom>
        </p:spPr>
      </p:pic>
      <p:sp>
        <p:nvSpPr>
          <p:cNvPr id="3" name="Rectangle 2">
            <a:extLst>
              <a:ext uri="{FF2B5EF4-FFF2-40B4-BE49-F238E27FC236}">
                <a16:creationId xmlns:a16="http://schemas.microsoft.com/office/drawing/2014/main" id="{4CF79F5B-507D-EF9D-3D6E-907482C99164}"/>
              </a:ext>
            </a:extLst>
          </p:cNvPr>
          <p:cNvSpPr/>
          <p:nvPr/>
        </p:nvSpPr>
        <p:spPr>
          <a:xfrm>
            <a:off x="1512348" y="16820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5040A93B-3499-D120-0986-1AE94893B2A8}"/>
              </a:ext>
            </a:extLst>
          </p:cNvPr>
          <p:cNvSpPr/>
          <p:nvPr/>
        </p:nvSpPr>
        <p:spPr>
          <a:xfrm>
            <a:off x="1512348" y="206402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C7F54BF-665A-A2B8-5211-33CD66C257D4}"/>
              </a:ext>
            </a:extLst>
          </p:cNvPr>
          <p:cNvSpPr/>
          <p:nvPr/>
        </p:nvSpPr>
        <p:spPr>
          <a:xfrm>
            <a:off x="1512348" y="265112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5120745-6E29-C0E0-0E2F-3549F91D1DE3}"/>
              </a:ext>
            </a:extLst>
          </p:cNvPr>
          <p:cNvSpPr/>
          <p:nvPr/>
        </p:nvSpPr>
        <p:spPr>
          <a:xfrm>
            <a:off x="1531688" y="226919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62124A-B227-C607-ECD0-2270EDB0646E}"/>
              </a:ext>
            </a:extLst>
          </p:cNvPr>
          <p:cNvSpPr/>
          <p:nvPr/>
        </p:nvSpPr>
        <p:spPr>
          <a:xfrm>
            <a:off x="1518987" y="302224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3F5B66F6-D2E9-D7AB-E6DE-1AE059E0BAD1}"/>
              </a:ext>
            </a:extLst>
          </p:cNvPr>
          <p:cNvSpPr/>
          <p:nvPr/>
        </p:nvSpPr>
        <p:spPr>
          <a:xfrm>
            <a:off x="1506866" y="340656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EF86EA68-4C73-B230-92B4-061C1F603F1D}"/>
              </a:ext>
            </a:extLst>
          </p:cNvPr>
          <p:cNvSpPr/>
          <p:nvPr/>
        </p:nvSpPr>
        <p:spPr>
          <a:xfrm>
            <a:off x="1506865" y="378971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CD1BB9B-EA4D-C91C-A14B-3E4A9F3846F6}"/>
              </a:ext>
            </a:extLst>
          </p:cNvPr>
          <p:cNvSpPr/>
          <p:nvPr/>
        </p:nvSpPr>
        <p:spPr>
          <a:xfrm>
            <a:off x="1531688" y="417165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14295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838200" y="0"/>
            <a:ext cx="10515600" cy="1325563"/>
          </a:xfrm>
        </p:spPr>
        <p:txBody>
          <a:bodyPr/>
          <a:lstStyle/>
          <a:p>
            <a:r>
              <a:rPr lang="en-US" altLang="en-US" dirty="0"/>
              <a:t>The ‘sed’ Command/Language</a:t>
            </a:r>
          </a:p>
        </p:txBody>
      </p:sp>
      <p:sp>
        <p:nvSpPr>
          <p:cNvPr id="583683" name="Rectangle 3"/>
          <p:cNvSpPr>
            <a:spLocks noGrp="1" noChangeArrowheads="1"/>
          </p:cNvSpPr>
          <p:nvPr>
            <p:ph type="body" idx="1"/>
          </p:nvPr>
        </p:nvSpPr>
        <p:spPr>
          <a:xfrm>
            <a:off x="745921" y="1253331"/>
            <a:ext cx="10515600" cy="4351338"/>
          </a:xfrm>
        </p:spPr>
        <p:txBody>
          <a:bodyPr/>
          <a:lstStyle/>
          <a:p>
            <a:pPr>
              <a:lnSpc>
                <a:spcPct val="90000"/>
              </a:lnSpc>
            </a:pPr>
            <a:r>
              <a:rPr lang="en-US" altLang="en-US" sz="2000" dirty="0"/>
              <a:t>Filter</a:t>
            </a:r>
          </a:p>
          <a:p>
            <a:pPr lvl="1">
              <a:lnSpc>
                <a:spcPct val="90000"/>
              </a:lnSpc>
            </a:pPr>
            <a:r>
              <a:rPr lang="en-US" altLang="en-US" sz="2000" dirty="0"/>
              <a:t>Like grep, sort, or </a:t>
            </a:r>
            <a:r>
              <a:rPr lang="en-US" altLang="en-US" sz="2000" dirty="0" err="1"/>
              <a:t>uniq</a:t>
            </a:r>
            <a:r>
              <a:rPr lang="en-US" altLang="en-US" sz="2000" dirty="0"/>
              <a:t>, it takes input and performs some operation on it to filter the output</a:t>
            </a:r>
          </a:p>
          <a:p>
            <a:pPr>
              <a:lnSpc>
                <a:spcPct val="90000"/>
              </a:lnSpc>
            </a:pPr>
            <a:r>
              <a:rPr lang="en-US" altLang="en-US" sz="2000" dirty="0"/>
              <a:t>Usage: </a:t>
            </a:r>
            <a:r>
              <a:rPr lang="en-US" altLang="en-US" sz="2000" dirty="0" err="1"/>
              <a:t>sed</a:t>
            </a:r>
            <a:r>
              <a:rPr lang="en-US" altLang="en-US" sz="2000" dirty="0"/>
              <a:t> ‘Address Command’</a:t>
            </a:r>
          </a:p>
          <a:p>
            <a:pPr lvl="1">
              <a:lnSpc>
                <a:spcPct val="90000"/>
              </a:lnSpc>
            </a:pPr>
            <a:r>
              <a:rPr lang="en-US" altLang="en-US" sz="2000" dirty="0"/>
              <a:t>Address specifies where to make changes</a:t>
            </a:r>
          </a:p>
          <a:p>
            <a:pPr lvl="1">
              <a:lnSpc>
                <a:spcPct val="90000"/>
              </a:lnSpc>
            </a:pPr>
            <a:r>
              <a:rPr lang="en-US" altLang="en-US" sz="2000" dirty="0"/>
              <a:t>Command specifies what change to make</a:t>
            </a:r>
          </a:p>
          <a:p>
            <a:pPr lvl="1">
              <a:lnSpc>
                <a:spcPct val="90000"/>
              </a:lnSpc>
            </a:pPr>
            <a:r>
              <a:rPr lang="en-US" altLang="en-US" sz="2000" dirty="0"/>
              <a:t>Example:</a:t>
            </a:r>
          </a:p>
          <a:p>
            <a:pPr lvl="2">
              <a:lnSpc>
                <a:spcPct val="90000"/>
              </a:lnSpc>
            </a:pPr>
            <a:r>
              <a:rPr lang="en-US" altLang="en-US" dirty="0" err="1"/>
              <a:t>sed</a:t>
            </a:r>
            <a:r>
              <a:rPr lang="en-US" altLang="en-US" dirty="0"/>
              <a:t> ‘4d’ </a:t>
            </a:r>
            <a:r>
              <a:rPr lang="en-US" altLang="en-US" dirty="0" err="1"/>
              <a:t>textFile</a:t>
            </a:r>
            <a:endParaRPr lang="en-US" altLang="en-US" dirty="0"/>
          </a:p>
        </p:txBody>
      </p:sp>
      <p:pic>
        <p:nvPicPr>
          <p:cNvPr id="3" name="Picture 2"/>
          <p:cNvPicPr>
            <a:picLocks noChangeAspect="1"/>
          </p:cNvPicPr>
          <p:nvPr/>
        </p:nvPicPr>
        <p:blipFill rotWithShape="1">
          <a:blip r:embed="rId2"/>
          <a:srcRect t="5284" r="9823" b="56528"/>
          <a:stretch/>
        </p:blipFill>
        <p:spPr>
          <a:xfrm>
            <a:off x="1135092" y="3735985"/>
            <a:ext cx="8407329" cy="2908095"/>
          </a:xfrm>
          <a:prstGeom prst="rect">
            <a:avLst/>
          </a:prstGeom>
        </p:spPr>
      </p:pic>
      <p:sp>
        <p:nvSpPr>
          <p:cNvPr id="4" name="TextBox 3"/>
          <p:cNvSpPr txBox="1"/>
          <p:nvPr/>
        </p:nvSpPr>
        <p:spPr>
          <a:xfrm>
            <a:off x="6946125" y="4535315"/>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6" name="Straight Arrow Connector 5"/>
          <p:cNvCxnSpPr/>
          <p:nvPr/>
        </p:nvCxnSpPr>
        <p:spPr>
          <a:xfrm flipH="1">
            <a:off x="5771779" y="4815227"/>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E8D0303-3193-DA01-25BD-E816A0609CDC}"/>
              </a:ext>
            </a:extLst>
          </p:cNvPr>
          <p:cNvSpPr/>
          <p:nvPr/>
        </p:nvSpPr>
        <p:spPr>
          <a:xfrm>
            <a:off x="1795243" y="373598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A014886-A160-38B7-A8A2-4CF9A387C1AC}"/>
              </a:ext>
            </a:extLst>
          </p:cNvPr>
          <p:cNvSpPr/>
          <p:nvPr/>
        </p:nvSpPr>
        <p:spPr>
          <a:xfrm>
            <a:off x="1795242" y="5086481"/>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BE93D870-66B2-C282-CA92-68D2D4180B7F}"/>
              </a:ext>
            </a:extLst>
          </p:cNvPr>
          <p:cNvSpPr/>
          <p:nvPr/>
        </p:nvSpPr>
        <p:spPr>
          <a:xfrm>
            <a:off x="1795241" y="617841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757225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838200" y="0"/>
            <a:ext cx="10515600" cy="1325563"/>
          </a:xfrm>
        </p:spPr>
        <p:txBody>
          <a:bodyPr/>
          <a:lstStyle/>
          <a:p>
            <a:pPr>
              <a:defRPr/>
            </a:pPr>
            <a:r>
              <a:rPr lang="en-US" dirty="0"/>
              <a:t>How Does sed Work? </a:t>
            </a:r>
          </a:p>
        </p:txBody>
      </p:sp>
      <p:sp>
        <p:nvSpPr>
          <p:cNvPr id="12290" name="Rectangle 3"/>
          <p:cNvSpPr>
            <a:spLocks noGrp="1" noChangeArrowheads="1"/>
          </p:cNvSpPr>
          <p:nvPr>
            <p:ph sz="quarter" idx="1"/>
          </p:nvPr>
        </p:nvSpPr>
        <p:spPr>
          <a:xfrm>
            <a:off x="838199" y="1465977"/>
            <a:ext cx="11174835" cy="4873625"/>
          </a:xfrm>
        </p:spPr>
        <p:txBody>
          <a:bodyPr/>
          <a:lstStyle/>
          <a:p>
            <a:pPr eaLnBrk="1" hangingPunct="1"/>
            <a:r>
              <a:rPr lang="en-US" altLang="en-US" dirty="0" err="1"/>
              <a:t>sed</a:t>
            </a:r>
            <a:r>
              <a:rPr lang="en-US" altLang="en-US" dirty="0"/>
              <a:t> reads line of input</a:t>
            </a:r>
          </a:p>
          <a:p>
            <a:pPr lvl="1" eaLnBrk="1" hangingPunct="1"/>
            <a:r>
              <a:rPr lang="en-US" altLang="en-US" dirty="0"/>
              <a:t>line of input is copied into a temporary buffer called pattern space</a:t>
            </a:r>
          </a:p>
          <a:p>
            <a:pPr lvl="1" eaLnBrk="1" hangingPunct="1"/>
            <a:r>
              <a:rPr lang="en-US" altLang="en-US" dirty="0"/>
              <a:t>editing commands are applied </a:t>
            </a:r>
          </a:p>
          <a:p>
            <a:pPr lvl="2" eaLnBrk="1" hangingPunct="1"/>
            <a:r>
              <a:rPr lang="en-US" altLang="en-US" sz="1800" dirty="0"/>
              <a:t>subsequent commands are applied to line in the pattern space, not the original input line</a:t>
            </a:r>
          </a:p>
          <a:p>
            <a:pPr lvl="2" eaLnBrk="1" hangingPunct="1"/>
            <a:r>
              <a:rPr lang="en-US" altLang="en-US" sz="1800" dirty="0"/>
              <a:t>once finished, line is sent to output</a:t>
            </a:r>
            <a:r>
              <a:rPr lang="pl-PL" altLang="en-US" sz="1800" dirty="0"/>
              <a:t> </a:t>
            </a:r>
            <a:r>
              <a:rPr lang="en-US" altLang="en-US" sz="1800" dirty="0"/>
              <a:t>	(unless –n option was used)</a:t>
            </a:r>
          </a:p>
          <a:p>
            <a:pPr lvl="1" eaLnBrk="1" hangingPunct="1"/>
            <a:r>
              <a:rPr lang="en-US" altLang="en-US" dirty="0"/>
              <a:t>line is removed from pattern space</a:t>
            </a:r>
          </a:p>
          <a:p>
            <a:pPr eaLnBrk="1" hangingPunct="1"/>
            <a:r>
              <a:rPr lang="en-US" altLang="en-US" dirty="0" err="1"/>
              <a:t>sed</a:t>
            </a:r>
            <a:r>
              <a:rPr lang="en-US" altLang="en-US" dirty="0"/>
              <a:t> reads next line of input, until end of file</a:t>
            </a:r>
          </a:p>
          <a:p>
            <a:pPr eaLnBrk="1" hangingPunct="1">
              <a:buFont typeface="Wingdings" panose="05000000000000000000" pitchFamily="2" charset="2"/>
              <a:buNone/>
            </a:pPr>
            <a:endParaRPr lang="en-US" altLang="en-US" u="sng" dirty="0"/>
          </a:p>
          <a:p>
            <a:pPr eaLnBrk="1" hangingPunct="1">
              <a:buFont typeface="Wingdings" panose="05000000000000000000" pitchFamily="2" charset="2"/>
              <a:buNone/>
            </a:pPr>
            <a:r>
              <a:rPr lang="en-US" altLang="en-US" u="sng" dirty="0"/>
              <a:t>Note:</a:t>
            </a:r>
            <a:r>
              <a:rPr lang="en-US" altLang="en-US" dirty="0"/>
              <a:t> input file is unchanged</a:t>
            </a:r>
          </a:p>
        </p:txBody>
      </p:sp>
      <p:sp>
        <p:nvSpPr>
          <p:cNvPr id="1229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1C394F1-E500-43A0-A3ED-E5320BE8C103}" type="slidenum">
              <a:rPr lang="en-US" altLang="en-US" sz="1400">
                <a:solidFill>
                  <a:srgbClr val="FFFFFF"/>
                </a:solidFill>
              </a:rPr>
              <a:pPr/>
              <a:t>71</a:t>
            </a:fld>
            <a:endParaRPr lang="en-US" altLang="en-US" sz="1400">
              <a:solidFill>
                <a:srgbClr val="FFFFFF"/>
              </a:solidFill>
            </a:endParaRPr>
          </a:p>
        </p:txBody>
      </p:sp>
    </p:spTree>
    <p:extLst>
      <p:ext uri="{BB962C8B-B14F-4D97-AF65-F5344CB8AC3E}">
        <p14:creationId xmlns:p14="http://schemas.microsoft.com/office/powerpoint/2010/main" val="484151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6" name="Rectangle 14"/>
          <p:cNvSpPr>
            <a:spLocks noGrp="1" noChangeArrowheads="1"/>
          </p:cNvSpPr>
          <p:nvPr>
            <p:ph type="body" idx="1"/>
          </p:nvPr>
        </p:nvSpPr>
        <p:spPr>
          <a:xfrm>
            <a:off x="754017" y="1228972"/>
            <a:ext cx="10515600" cy="4351338"/>
          </a:xfrm>
        </p:spPr>
        <p:txBody>
          <a:bodyPr/>
          <a:lstStyle/>
          <a:p>
            <a:r>
              <a:rPr lang="en-US" altLang="en-US" sz="2000" dirty="0">
                <a:solidFill>
                  <a:srgbClr val="DB6C30"/>
                </a:solidFill>
              </a:rPr>
              <a:t>Pattern space</a:t>
            </a:r>
            <a:r>
              <a:rPr lang="en-US" altLang="en-US" sz="2000" dirty="0"/>
              <a:t>: Workspace or temporary buffer where a single line of input is held while the editing commands are applied</a:t>
            </a:r>
          </a:p>
          <a:p>
            <a:r>
              <a:rPr lang="en-US" altLang="en-US" sz="2000" dirty="0">
                <a:solidFill>
                  <a:srgbClr val="DB6C30"/>
                </a:solidFill>
              </a:rPr>
              <a:t>Hold space</a:t>
            </a:r>
            <a:r>
              <a:rPr lang="en-US" altLang="en-US" sz="2000" dirty="0"/>
              <a:t>: Secondary temporary buffer for temporary storage only</a:t>
            </a:r>
          </a:p>
          <a:p>
            <a:pPr>
              <a:buFontTx/>
              <a:buNone/>
            </a:pPr>
            <a:endParaRPr lang="en-US" altLang="en-US" sz="2000" dirty="0">
              <a:solidFill>
                <a:srgbClr val="3366FF"/>
              </a:solidFill>
            </a:endParaRPr>
          </a:p>
        </p:txBody>
      </p:sp>
      <p:sp>
        <p:nvSpPr>
          <p:cNvPr id="233485" name="Rectangle 13"/>
          <p:cNvSpPr>
            <a:spLocks noGrp="1" noChangeArrowheads="1"/>
          </p:cNvSpPr>
          <p:nvPr>
            <p:ph type="title"/>
          </p:nvPr>
        </p:nvSpPr>
        <p:spPr>
          <a:xfrm>
            <a:off x="838200" y="8988"/>
            <a:ext cx="10515600" cy="1325563"/>
          </a:xfrm>
        </p:spPr>
        <p:txBody>
          <a:bodyPr/>
          <a:lstStyle/>
          <a:p>
            <a:r>
              <a:rPr lang="en-US" altLang="en-US" dirty="0"/>
              <a:t>Pattern and Hold spaces</a:t>
            </a:r>
          </a:p>
        </p:txBody>
      </p:sp>
      <p:grpSp>
        <p:nvGrpSpPr>
          <p:cNvPr id="13" name="Group 27"/>
          <p:cNvGrpSpPr>
            <a:grpSpLocks/>
          </p:cNvGrpSpPr>
          <p:nvPr/>
        </p:nvGrpSpPr>
        <p:grpSpPr bwMode="auto">
          <a:xfrm>
            <a:off x="2495044" y="2420889"/>
            <a:ext cx="5977220" cy="4429291"/>
            <a:chOff x="1824" y="960"/>
            <a:chExt cx="3695" cy="2760"/>
          </a:xfrm>
        </p:grpSpPr>
        <p:graphicFrame>
          <p:nvGraphicFramePr>
            <p:cNvPr id="14" name="Object 3"/>
            <p:cNvGraphicFramePr>
              <a:graphicFrameLocks noChangeAspect="1"/>
            </p:cNvGraphicFramePr>
            <p:nvPr/>
          </p:nvGraphicFramePr>
          <p:xfrm>
            <a:off x="2215" y="960"/>
            <a:ext cx="679" cy="2760"/>
          </p:xfrm>
          <a:graphic>
            <a:graphicData uri="http://schemas.openxmlformats.org/presentationml/2006/ole">
              <mc:AlternateContent xmlns:mc="http://schemas.openxmlformats.org/markup-compatibility/2006">
                <mc:Choice xmlns:v="urn:schemas-microsoft-com:vml" Requires="v">
                  <p:oleObj name="Micrografx FlowCharter 7 Document" r:id="rId3" imgW="663120" imgH="2671920" progId="FlowCharter7.Document">
                    <p:embed/>
                  </p:oleObj>
                </mc:Choice>
                <mc:Fallback>
                  <p:oleObj name="Micrografx FlowCharter 7 Document" r:id="rId3" imgW="663120" imgH="2671920" progId="FlowCharter7.Document">
                    <p:embed/>
                    <p:pic>
                      <p:nvPicPr>
                        <p:cNvPr id="1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 y="960"/>
                          <a:ext cx="679" cy="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4"/>
            <p:cNvSpPr>
              <a:spLocks noChangeArrowheads="1"/>
            </p:cNvSpPr>
            <p:nvPr/>
          </p:nvSpPr>
          <p:spPr bwMode="auto">
            <a:xfrm>
              <a:off x="1824" y="1880"/>
              <a:ext cx="1391" cy="3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5"/>
            <p:cNvSpPr>
              <a:spLocks noChangeArrowheads="1"/>
            </p:cNvSpPr>
            <p:nvPr/>
          </p:nvSpPr>
          <p:spPr bwMode="auto">
            <a:xfrm>
              <a:off x="4128" y="1573"/>
              <a:ext cx="1391" cy="8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scriptfile</a:t>
              </a:r>
            </a:p>
            <a:p>
              <a:pPr algn="ctr" eaLnBrk="0" hangingPunct="0"/>
              <a:endParaRPr lang="en-US" altLang="en-US" sz="1600"/>
            </a:p>
            <a:p>
              <a:pPr algn="ctr" eaLnBrk="0" hangingPunct="0"/>
              <a:endParaRPr lang="en-US" altLang="en-US" sz="1600"/>
            </a:p>
            <a:p>
              <a:pPr algn="ctr" eaLnBrk="0" hangingPunct="0"/>
              <a:endParaRPr lang="en-US" altLang="en-US" sz="1600"/>
            </a:p>
            <a:p>
              <a:pPr algn="ctr" eaLnBrk="0" hangingPunct="0"/>
              <a:endParaRPr lang="en-US" altLang="en-US" sz="1600"/>
            </a:p>
          </p:txBody>
        </p:sp>
        <p:sp>
          <p:nvSpPr>
            <p:cNvPr id="17" name="Line 6"/>
            <p:cNvSpPr>
              <a:spLocks noChangeShapeType="1"/>
            </p:cNvSpPr>
            <p:nvPr/>
          </p:nvSpPr>
          <p:spPr bwMode="auto">
            <a:xfrm>
              <a:off x="4215" y="1836"/>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7"/>
            <p:cNvSpPr>
              <a:spLocks noChangeShapeType="1"/>
            </p:cNvSpPr>
            <p:nvPr/>
          </p:nvSpPr>
          <p:spPr bwMode="auto">
            <a:xfrm>
              <a:off x="4215" y="192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4215" y="2011"/>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9"/>
            <p:cNvSpPr>
              <a:spLocks noChangeShapeType="1"/>
            </p:cNvSpPr>
            <p:nvPr/>
          </p:nvSpPr>
          <p:spPr bwMode="auto">
            <a:xfrm>
              <a:off x="4215" y="2099"/>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
            <p:cNvSpPr>
              <a:spLocks noChangeShapeType="1"/>
            </p:cNvSpPr>
            <p:nvPr/>
          </p:nvSpPr>
          <p:spPr bwMode="auto">
            <a:xfrm>
              <a:off x="4215" y="2187"/>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1"/>
            <p:cNvSpPr>
              <a:spLocks noChangeShapeType="1"/>
            </p:cNvSpPr>
            <p:nvPr/>
          </p:nvSpPr>
          <p:spPr bwMode="auto">
            <a:xfrm>
              <a:off x="4215" y="227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2"/>
            <p:cNvSpPr>
              <a:spLocks noChangeShapeType="1"/>
            </p:cNvSpPr>
            <p:nvPr/>
          </p:nvSpPr>
          <p:spPr bwMode="auto">
            <a:xfrm>
              <a:off x="4215" y="2362"/>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p:cNvSpPr>
              <a:spLocks noChangeShapeType="1"/>
            </p:cNvSpPr>
            <p:nvPr/>
          </p:nvSpPr>
          <p:spPr bwMode="auto">
            <a:xfrm flipH="1">
              <a:off x="3215" y="2011"/>
              <a:ext cx="913" cy="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4"/>
            <p:cNvSpPr txBox="1">
              <a:spLocks noChangeArrowheads="1"/>
            </p:cNvSpPr>
            <p:nvPr/>
          </p:nvSpPr>
          <p:spPr bwMode="auto">
            <a:xfrm>
              <a:off x="2332" y="1122"/>
              <a:ext cx="38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Input</a:t>
              </a:r>
            </a:p>
          </p:txBody>
        </p:sp>
        <p:sp>
          <p:nvSpPr>
            <p:cNvPr id="26" name="Text Box 15"/>
            <p:cNvSpPr txBox="1">
              <a:spLocks noChangeArrowheads="1"/>
            </p:cNvSpPr>
            <p:nvPr/>
          </p:nvSpPr>
          <p:spPr bwMode="auto">
            <a:xfrm>
              <a:off x="2290" y="3343"/>
              <a:ext cx="48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Output</a:t>
              </a:r>
            </a:p>
          </p:txBody>
        </p:sp>
        <p:sp>
          <p:nvSpPr>
            <p:cNvPr id="27" name="Text Box 16"/>
            <p:cNvSpPr txBox="1">
              <a:spLocks noChangeArrowheads="1"/>
            </p:cNvSpPr>
            <p:nvPr/>
          </p:nvSpPr>
          <p:spPr bwMode="auto">
            <a:xfrm>
              <a:off x="2100" y="1854"/>
              <a:ext cx="90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t>Input line</a:t>
              </a:r>
            </a:p>
            <a:p>
              <a:pPr algn="ctr" eaLnBrk="0" hangingPunct="0"/>
              <a:r>
                <a:rPr lang="en-US" altLang="en-US" sz="1600"/>
                <a:t>(Pattern Space)</a:t>
              </a:r>
            </a:p>
          </p:txBody>
        </p:sp>
        <p:sp>
          <p:nvSpPr>
            <p:cNvPr id="28" name="Rectangle 17"/>
            <p:cNvSpPr>
              <a:spLocks noChangeArrowheads="1"/>
            </p:cNvSpPr>
            <p:nvPr/>
          </p:nvSpPr>
          <p:spPr bwMode="auto">
            <a:xfrm>
              <a:off x="2998" y="2493"/>
              <a:ext cx="1000" cy="35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Hold Space</a:t>
              </a:r>
              <a:endParaRPr lang="en-US" altLang="en-US" sz="2000"/>
            </a:p>
          </p:txBody>
        </p:sp>
        <p:sp>
          <p:nvSpPr>
            <p:cNvPr id="29" name="Line 18"/>
            <p:cNvSpPr>
              <a:spLocks noChangeShapeType="1"/>
            </p:cNvSpPr>
            <p:nvPr/>
          </p:nvSpPr>
          <p:spPr bwMode="auto">
            <a:xfrm>
              <a:off x="3041" y="2187"/>
              <a:ext cx="174" cy="306"/>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25077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838200" y="0"/>
            <a:ext cx="10515600" cy="1325563"/>
          </a:xfrm>
        </p:spPr>
        <p:txBody>
          <a:bodyPr/>
          <a:lstStyle/>
          <a:p>
            <a:r>
              <a:rPr lang="en-US" altLang="en-US" dirty="0"/>
              <a:t>Address Specification</a:t>
            </a:r>
          </a:p>
        </p:txBody>
      </p:sp>
      <p:sp>
        <p:nvSpPr>
          <p:cNvPr id="617475" name="Rectangle 3"/>
          <p:cNvSpPr>
            <a:spLocks noGrp="1" noChangeArrowheads="1"/>
          </p:cNvSpPr>
          <p:nvPr>
            <p:ph type="body" idx="1"/>
          </p:nvPr>
        </p:nvSpPr>
        <p:spPr>
          <a:xfrm>
            <a:off x="586531" y="1325563"/>
            <a:ext cx="10515600" cy="4351338"/>
          </a:xfrm>
        </p:spPr>
        <p:txBody>
          <a:bodyPr/>
          <a:lstStyle/>
          <a:p>
            <a:pPr marL="0" indent="0">
              <a:buNone/>
            </a:pPr>
            <a:r>
              <a:rPr lang="en-US" altLang="en-US" dirty="0"/>
              <a:t>Addresses could be line numbers or regular expressions</a:t>
            </a:r>
          </a:p>
          <a:p>
            <a:pPr lvl="1"/>
            <a:r>
              <a:rPr lang="en-US" altLang="en-US" dirty="0"/>
              <a:t>No address – each line</a:t>
            </a:r>
          </a:p>
          <a:p>
            <a:pPr lvl="1"/>
            <a:r>
              <a:rPr lang="en-US" altLang="en-US" dirty="0"/>
              <a:t>One address – only that line</a:t>
            </a:r>
          </a:p>
          <a:p>
            <a:pPr lvl="1"/>
            <a:r>
              <a:rPr lang="en-US" altLang="en-US" dirty="0"/>
              <a:t>Two comma separated addresses – All lines in between</a:t>
            </a:r>
          </a:p>
          <a:p>
            <a:pPr lvl="1"/>
            <a:r>
              <a:rPr lang="en-US" altLang="en-US" dirty="0"/>
              <a:t>! – All other lines</a:t>
            </a:r>
          </a:p>
        </p:txBody>
      </p:sp>
      <p:grpSp>
        <p:nvGrpSpPr>
          <p:cNvPr id="5" name="Group 4">
            <a:extLst>
              <a:ext uri="{FF2B5EF4-FFF2-40B4-BE49-F238E27FC236}">
                <a16:creationId xmlns:a16="http://schemas.microsoft.com/office/drawing/2014/main" id="{A4F71D7E-B1AE-4E9F-AD72-EFD0FF2A5F27}"/>
              </a:ext>
            </a:extLst>
          </p:cNvPr>
          <p:cNvGrpSpPr/>
          <p:nvPr/>
        </p:nvGrpSpPr>
        <p:grpSpPr>
          <a:xfrm>
            <a:off x="5917055" y="2913062"/>
            <a:ext cx="3240360" cy="1905600"/>
            <a:chOff x="5148064" y="2996952"/>
            <a:chExt cx="3240360" cy="1905600"/>
          </a:xfrm>
        </p:grpSpPr>
        <p:sp>
          <p:nvSpPr>
            <p:cNvPr id="2" name="TextBox 1">
              <a:extLst>
                <a:ext uri="{FF2B5EF4-FFF2-40B4-BE49-F238E27FC236}">
                  <a16:creationId xmlns:a16="http://schemas.microsoft.com/office/drawing/2014/main" id="{E8CC3562-70B8-4951-9104-61DB6EC28456}"/>
                </a:ext>
              </a:extLst>
            </p:cNvPr>
            <p:cNvSpPr txBox="1"/>
            <p:nvPr/>
          </p:nvSpPr>
          <p:spPr>
            <a:xfrm>
              <a:off x="5220072" y="4256221"/>
              <a:ext cx="3168352" cy="646331"/>
            </a:xfrm>
            <a:prstGeom prst="rect">
              <a:avLst/>
            </a:prstGeom>
            <a:noFill/>
            <a:ln w="22225">
              <a:solidFill>
                <a:schemeClr val="accent1"/>
              </a:solidFill>
            </a:ln>
          </p:spPr>
          <p:txBody>
            <a:bodyPr wrap="square" rtlCol="0">
              <a:spAutoFit/>
            </a:bodyPr>
            <a:lstStyle/>
            <a:p>
              <a:r>
                <a:rPr lang="nl-BE" dirty="0"/>
                <a:t>But: delete 2 separate </a:t>
              </a:r>
              <a:r>
                <a:rPr lang="nl-BE" dirty="0" err="1"/>
                <a:t>lines</a:t>
              </a:r>
              <a:r>
                <a:rPr lang="nl-BE" dirty="0"/>
                <a:t>: </a:t>
              </a:r>
              <a:r>
                <a:rPr lang="nl-BE" dirty="0" err="1"/>
                <a:t>sed</a:t>
              </a:r>
              <a:r>
                <a:rPr lang="nl-BE" dirty="0"/>
                <a:t> '1d;4d' </a:t>
              </a:r>
            </a:p>
          </p:txBody>
        </p:sp>
        <p:cxnSp>
          <p:nvCxnSpPr>
            <p:cNvPr id="4" name="Straight Arrow Connector 3">
              <a:extLst>
                <a:ext uri="{FF2B5EF4-FFF2-40B4-BE49-F238E27FC236}">
                  <a16:creationId xmlns:a16="http://schemas.microsoft.com/office/drawing/2014/main" id="{32F0E6C1-7685-4104-97A6-8861AB67E1D6}"/>
                </a:ext>
              </a:extLst>
            </p:cNvPr>
            <p:cNvCxnSpPr/>
            <p:nvPr/>
          </p:nvCxnSpPr>
          <p:spPr>
            <a:xfrm flipH="1" flipV="1">
              <a:off x="5148064" y="2996952"/>
              <a:ext cx="432048" cy="125926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4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838200" y="0"/>
            <a:ext cx="10515600" cy="1325563"/>
          </a:xfrm>
        </p:spPr>
        <p:txBody>
          <a:bodyPr/>
          <a:lstStyle/>
          <a:p>
            <a:r>
              <a:rPr lang="pl-PL" altLang="en-US" dirty="0" err="1"/>
              <a:t>Some</a:t>
            </a:r>
            <a:r>
              <a:rPr lang="pl-PL" altLang="en-US" dirty="0"/>
              <a:t> c</a:t>
            </a:r>
            <a:r>
              <a:rPr lang="en-US" altLang="en-US" dirty="0" err="1"/>
              <a:t>ommands</a:t>
            </a:r>
            <a:r>
              <a:rPr lang="en-US" altLang="en-US" dirty="0"/>
              <a:t> Available To </a:t>
            </a:r>
            <a:r>
              <a:rPr lang="en-US" altLang="en-US" dirty="0" err="1"/>
              <a:t>sed</a:t>
            </a:r>
            <a:endParaRPr lang="en-US" altLang="en-US" dirty="0"/>
          </a:p>
        </p:txBody>
      </p:sp>
      <p:sp>
        <p:nvSpPr>
          <p:cNvPr id="594947" name="Rectangle 3"/>
          <p:cNvSpPr>
            <a:spLocks noGrp="1" noChangeArrowheads="1"/>
          </p:cNvSpPr>
          <p:nvPr>
            <p:ph type="body" idx="1"/>
          </p:nvPr>
        </p:nvSpPr>
        <p:spPr/>
        <p:txBody>
          <a:bodyPr>
            <a:normAutofit lnSpcReduction="10000"/>
          </a:bodyPr>
          <a:lstStyle/>
          <a:p>
            <a:pPr>
              <a:lnSpc>
                <a:spcPct val="90000"/>
              </a:lnSpc>
            </a:pPr>
            <a:r>
              <a:rPr lang="en-US" altLang="en-US"/>
              <a:t>a\</a:t>
            </a:r>
          </a:p>
          <a:p>
            <a:pPr lvl="1">
              <a:lnSpc>
                <a:spcPct val="90000"/>
              </a:lnSpc>
            </a:pPr>
            <a:r>
              <a:rPr lang="en-US" altLang="en-US"/>
              <a:t>Append text</a:t>
            </a:r>
          </a:p>
          <a:p>
            <a:pPr>
              <a:lnSpc>
                <a:spcPct val="90000"/>
              </a:lnSpc>
            </a:pPr>
            <a:r>
              <a:rPr lang="en-US" altLang="en-US"/>
              <a:t>c\</a:t>
            </a:r>
          </a:p>
          <a:p>
            <a:pPr lvl="1">
              <a:lnSpc>
                <a:spcPct val="90000"/>
              </a:lnSpc>
            </a:pPr>
            <a:r>
              <a:rPr lang="en-US" altLang="en-US"/>
              <a:t>Replace text</a:t>
            </a:r>
          </a:p>
          <a:p>
            <a:pPr>
              <a:lnSpc>
                <a:spcPct val="90000"/>
              </a:lnSpc>
            </a:pPr>
            <a:r>
              <a:rPr lang="en-US" altLang="en-US"/>
              <a:t>i\</a:t>
            </a:r>
          </a:p>
          <a:p>
            <a:pPr lvl="1">
              <a:lnSpc>
                <a:spcPct val="90000"/>
              </a:lnSpc>
            </a:pPr>
            <a:r>
              <a:rPr lang="en-US" altLang="en-US"/>
              <a:t>Insert text before</a:t>
            </a:r>
          </a:p>
          <a:p>
            <a:pPr>
              <a:lnSpc>
                <a:spcPct val="90000"/>
              </a:lnSpc>
            </a:pPr>
            <a:r>
              <a:rPr lang="en-US" altLang="en-US"/>
              <a:t>d</a:t>
            </a:r>
          </a:p>
          <a:p>
            <a:pPr lvl="1">
              <a:lnSpc>
                <a:spcPct val="90000"/>
              </a:lnSpc>
            </a:pPr>
            <a:r>
              <a:rPr lang="en-US" altLang="en-US"/>
              <a:t>Delete lines</a:t>
            </a:r>
          </a:p>
          <a:p>
            <a:pPr>
              <a:lnSpc>
                <a:spcPct val="90000"/>
              </a:lnSpc>
            </a:pPr>
            <a:r>
              <a:rPr lang="en-US" altLang="en-US"/>
              <a:t>s</a:t>
            </a:r>
          </a:p>
          <a:p>
            <a:pPr lvl="1">
              <a:lnSpc>
                <a:spcPct val="90000"/>
              </a:lnSpc>
            </a:pPr>
            <a:r>
              <a:rPr lang="en-US" altLang="en-US"/>
              <a:t>Make substitutions</a:t>
            </a:r>
          </a:p>
        </p:txBody>
      </p:sp>
    </p:spTree>
    <p:extLst>
      <p:ext uri="{BB962C8B-B14F-4D97-AF65-F5344CB8AC3E}">
        <p14:creationId xmlns:p14="http://schemas.microsoft.com/office/powerpoint/2010/main" val="4030975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98" name="Rectangle 14"/>
          <p:cNvSpPr>
            <a:spLocks noGrp="1" noChangeArrowheads="1"/>
          </p:cNvSpPr>
          <p:nvPr>
            <p:ph type="body" idx="1"/>
          </p:nvPr>
        </p:nvSpPr>
        <p:spPr/>
        <p:txBody>
          <a:bodyPr/>
          <a:lstStyle/>
          <a:p>
            <a:pPr marL="122238" indent="-112713">
              <a:buNone/>
            </a:pPr>
            <a:r>
              <a:rPr lang="en-US" altLang="en-US" sz="2000" b="1" dirty="0"/>
              <a:t>		p</a:t>
            </a:r>
            <a:r>
              <a:rPr lang="en-US" altLang="en-US" sz="2000" dirty="0"/>
              <a:t> - print</a:t>
            </a:r>
          </a:p>
          <a:p>
            <a:pPr marL="122238" indent="-112713">
              <a:buNone/>
            </a:pPr>
            <a:r>
              <a:rPr lang="en-US" altLang="en-US" sz="2000" dirty="0"/>
              <a:t>		</a:t>
            </a:r>
            <a:r>
              <a:rPr lang="en-US" altLang="en-US" sz="2000" b="1" dirty="0"/>
              <a:t>r</a:t>
            </a:r>
            <a:r>
              <a:rPr lang="en-US" altLang="en-US" sz="2000" dirty="0"/>
              <a:t>  - read</a:t>
            </a:r>
          </a:p>
          <a:p>
            <a:pPr marL="122238" indent="-112713">
              <a:buNone/>
            </a:pPr>
            <a:r>
              <a:rPr lang="en-US" altLang="en-US" sz="2000" dirty="0"/>
              <a:t>		</a:t>
            </a:r>
            <a:r>
              <a:rPr lang="en-US" altLang="en-US" sz="2000" b="1" dirty="0"/>
              <a:t>w</a:t>
            </a:r>
            <a:r>
              <a:rPr lang="en-US" altLang="en-US" sz="2000" dirty="0"/>
              <a:t> - write</a:t>
            </a:r>
          </a:p>
          <a:p>
            <a:pPr marL="122238" indent="-112713">
              <a:buNone/>
            </a:pPr>
            <a:r>
              <a:rPr lang="en-US" altLang="en-US" sz="2000" dirty="0"/>
              <a:t>		</a:t>
            </a:r>
            <a:r>
              <a:rPr lang="en-US" altLang="en-US" sz="2000" b="1" dirty="0"/>
              <a:t>y</a:t>
            </a:r>
            <a:r>
              <a:rPr lang="en-US" altLang="en-US" sz="2000" dirty="0"/>
              <a:t>  - transform</a:t>
            </a:r>
          </a:p>
          <a:p>
            <a:pPr marL="122238" indent="-112713">
              <a:buNone/>
            </a:pPr>
            <a:r>
              <a:rPr lang="en-US" altLang="en-US" sz="2000" dirty="0"/>
              <a:t>		= - display line number</a:t>
            </a:r>
          </a:p>
          <a:p>
            <a:pPr marL="122238" indent="-112713">
              <a:buNone/>
            </a:pPr>
            <a:r>
              <a:rPr lang="en-US" altLang="en-US" sz="2000" dirty="0"/>
              <a:t>		N - append the next line to the current one</a:t>
            </a:r>
          </a:p>
          <a:p>
            <a:pPr marL="122238" indent="-112713">
              <a:buNone/>
            </a:pPr>
            <a:r>
              <a:rPr lang="en-US" altLang="en-US" sz="2000" dirty="0"/>
              <a:t>		</a:t>
            </a:r>
            <a:r>
              <a:rPr lang="en-US" altLang="en-US" sz="2000" b="1" dirty="0"/>
              <a:t>q</a:t>
            </a:r>
            <a:r>
              <a:rPr lang="en-US" altLang="en-US" sz="2000" dirty="0"/>
              <a:t> - quit</a:t>
            </a:r>
          </a:p>
        </p:txBody>
      </p:sp>
      <p:sp>
        <p:nvSpPr>
          <p:cNvPr id="221197" name="Rectangle 13"/>
          <p:cNvSpPr>
            <a:spLocks noGrp="1" noChangeArrowheads="1"/>
          </p:cNvSpPr>
          <p:nvPr>
            <p:ph type="title"/>
          </p:nvPr>
        </p:nvSpPr>
        <p:spPr>
          <a:xfrm>
            <a:off x="838200" y="0"/>
            <a:ext cx="10515600" cy="1325563"/>
          </a:xfrm>
        </p:spPr>
        <p:txBody>
          <a:bodyPr/>
          <a:lstStyle/>
          <a:p>
            <a:r>
              <a:rPr lang="pl-PL" altLang="en-US" dirty="0" err="1"/>
              <a:t>More</a:t>
            </a:r>
            <a:r>
              <a:rPr lang="pl-PL" altLang="en-US" dirty="0"/>
              <a:t> </a:t>
            </a:r>
            <a:r>
              <a:rPr lang="pl-PL" altLang="en-US" dirty="0" err="1"/>
              <a:t>sed</a:t>
            </a:r>
            <a:r>
              <a:rPr lang="pl-PL" altLang="en-US" dirty="0"/>
              <a:t> c</a:t>
            </a:r>
            <a:r>
              <a:rPr lang="en-US" altLang="en-US" dirty="0" err="1"/>
              <a:t>ommands</a:t>
            </a:r>
            <a:endParaRPr lang="en-US" altLang="en-US" dirty="0"/>
          </a:p>
        </p:txBody>
      </p:sp>
    </p:spTree>
    <p:extLst>
      <p:ext uri="{BB962C8B-B14F-4D97-AF65-F5344CB8AC3E}">
        <p14:creationId xmlns:p14="http://schemas.microsoft.com/office/powerpoint/2010/main" val="395980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a:xfrm>
            <a:off x="811463" y="0"/>
            <a:ext cx="10515600" cy="1325563"/>
          </a:xfrm>
        </p:spPr>
        <p:txBody>
          <a:bodyPr/>
          <a:lstStyle/>
          <a:p>
            <a:r>
              <a:rPr lang="en-US" altLang="en-US" dirty="0"/>
              <a:t>Examples</a:t>
            </a:r>
          </a:p>
        </p:txBody>
      </p:sp>
      <p:pic>
        <p:nvPicPr>
          <p:cNvPr id="2" name="Picture 1"/>
          <p:cNvPicPr>
            <a:picLocks noChangeAspect="1"/>
          </p:cNvPicPr>
          <p:nvPr/>
        </p:nvPicPr>
        <p:blipFill>
          <a:blip r:embed="rId2"/>
          <a:stretch>
            <a:fillRect/>
          </a:stretch>
        </p:blipFill>
        <p:spPr>
          <a:xfrm>
            <a:off x="938610" y="1061437"/>
            <a:ext cx="8010525" cy="5019675"/>
          </a:xfrm>
          <a:prstGeom prst="rect">
            <a:avLst/>
          </a:prstGeom>
        </p:spPr>
      </p:pic>
      <p:sp>
        <p:nvSpPr>
          <p:cNvPr id="6" name="TextBox 5"/>
          <p:cNvSpPr txBox="1"/>
          <p:nvPr/>
        </p:nvSpPr>
        <p:spPr>
          <a:xfrm>
            <a:off x="5917885" y="3305044"/>
            <a:ext cx="1944216" cy="369332"/>
          </a:xfrm>
          <a:prstGeom prst="rect">
            <a:avLst/>
          </a:prstGeom>
          <a:noFill/>
        </p:spPr>
        <p:txBody>
          <a:bodyPr wrap="square" rtlCol="0">
            <a:spAutoFit/>
          </a:bodyPr>
          <a:lstStyle/>
          <a:p>
            <a:r>
              <a:rPr lang="en-US" dirty="0">
                <a:solidFill>
                  <a:srgbClr val="FF0000"/>
                </a:solidFill>
              </a:rPr>
              <a:t>Replace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7" name="Straight Arrow Connector 6"/>
          <p:cNvCxnSpPr/>
          <p:nvPr/>
        </p:nvCxnSpPr>
        <p:spPr>
          <a:xfrm flipH="1">
            <a:off x="4959563" y="3624434"/>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BAC180-EA86-DEFD-7A5A-725526565B62}"/>
              </a:ext>
            </a:extLst>
          </p:cNvPr>
          <p:cNvSpPr/>
          <p:nvPr/>
        </p:nvSpPr>
        <p:spPr>
          <a:xfrm>
            <a:off x="1518407" y="1452808"/>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8C349B21-E2C2-8DBA-52F2-DE2FC2F9FAC7}"/>
              </a:ext>
            </a:extLst>
          </p:cNvPr>
          <p:cNvSpPr/>
          <p:nvPr/>
        </p:nvSpPr>
        <p:spPr>
          <a:xfrm>
            <a:off x="1518406" y="2588989"/>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232C6E24-E275-B3A3-C61F-B255A7885ACF}"/>
              </a:ext>
            </a:extLst>
          </p:cNvPr>
          <p:cNvSpPr/>
          <p:nvPr/>
        </p:nvSpPr>
        <p:spPr>
          <a:xfrm>
            <a:off x="1518406" y="391877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C8A79C8-EA22-F36A-8065-BB2CAEF76998}"/>
              </a:ext>
            </a:extLst>
          </p:cNvPr>
          <p:cNvSpPr/>
          <p:nvPr/>
        </p:nvSpPr>
        <p:spPr>
          <a:xfrm>
            <a:off x="1501626" y="505495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TextBox 10">
            <a:extLst>
              <a:ext uri="{FF2B5EF4-FFF2-40B4-BE49-F238E27FC236}">
                <a16:creationId xmlns:a16="http://schemas.microsoft.com/office/drawing/2014/main" id="{D9EF0A0E-C26F-135D-B416-BBC869E6735E}"/>
              </a:ext>
            </a:extLst>
          </p:cNvPr>
          <p:cNvSpPr txBox="1"/>
          <p:nvPr/>
        </p:nvSpPr>
        <p:spPr>
          <a:xfrm>
            <a:off x="5879976" y="1979612"/>
            <a:ext cx="1944216" cy="646331"/>
          </a:xfrm>
          <a:prstGeom prst="rect">
            <a:avLst/>
          </a:prstGeom>
          <a:noFill/>
        </p:spPr>
        <p:txBody>
          <a:bodyPr wrap="square" rtlCol="0">
            <a:spAutoFit/>
          </a:bodyPr>
          <a:lstStyle/>
          <a:p>
            <a:r>
              <a:rPr lang="en-US" dirty="0">
                <a:solidFill>
                  <a:srgbClr val="FF0000"/>
                </a:solidFill>
              </a:rPr>
              <a:t>Append after 2nd line</a:t>
            </a:r>
          </a:p>
        </p:txBody>
      </p:sp>
      <p:cxnSp>
        <p:nvCxnSpPr>
          <p:cNvPr id="12" name="Straight Arrow Connector 11">
            <a:extLst>
              <a:ext uri="{FF2B5EF4-FFF2-40B4-BE49-F238E27FC236}">
                <a16:creationId xmlns:a16="http://schemas.microsoft.com/office/drawing/2014/main" id="{5D1647EC-9230-BB9E-77DE-E53DB5AB89C3}"/>
              </a:ext>
            </a:extLst>
          </p:cNvPr>
          <p:cNvCxnSpPr/>
          <p:nvPr/>
        </p:nvCxnSpPr>
        <p:spPr>
          <a:xfrm flipH="1">
            <a:off x="4921654" y="2299001"/>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45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896923" y="0"/>
            <a:ext cx="10515600" cy="1325563"/>
          </a:xfrm>
        </p:spPr>
        <p:txBody>
          <a:bodyPr/>
          <a:lstStyle/>
          <a:p>
            <a:r>
              <a:rPr lang="en-US" altLang="en-US" dirty="0"/>
              <a:t>More Examples</a:t>
            </a:r>
          </a:p>
        </p:txBody>
      </p:sp>
      <p:pic>
        <p:nvPicPr>
          <p:cNvPr id="2" name="Picture 1"/>
          <p:cNvPicPr>
            <a:picLocks noChangeAspect="1"/>
          </p:cNvPicPr>
          <p:nvPr/>
        </p:nvPicPr>
        <p:blipFill>
          <a:blip r:embed="rId2"/>
          <a:stretch>
            <a:fillRect/>
          </a:stretch>
        </p:blipFill>
        <p:spPr>
          <a:xfrm>
            <a:off x="914707" y="1221920"/>
            <a:ext cx="6991350" cy="5019675"/>
          </a:xfrm>
          <a:prstGeom prst="rect">
            <a:avLst/>
          </a:prstGeom>
        </p:spPr>
      </p:pic>
      <p:sp>
        <p:nvSpPr>
          <p:cNvPr id="4" name="TextBox 3"/>
          <p:cNvSpPr txBox="1"/>
          <p:nvPr/>
        </p:nvSpPr>
        <p:spPr>
          <a:xfrm>
            <a:off x="5666787" y="2060849"/>
            <a:ext cx="1944216" cy="646331"/>
          </a:xfrm>
          <a:prstGeom prst="rect">
            <a:avLst/>
          </a:prstGeom>
          <a:noFill/>
        </p:spPr>
        <p:txBody>
          <a:bodyPr wrap="square" rtlCol="0">
            <a:spAutoFit/>
          </a:bodyPr>
          <a:lstStyle/>
          <a:p>
            <a:r>
              <a:rPr lang="en-US" dirty="0">
                <a:solidFill>
                  <a:srgbClr val="FF0000"/>
                </a:solidFill>
              </a:rPr>
              <a:t>Insert before “Line”</a:t>
            </a:r>
          </a:p>
        </p:txBody>
      </p:sp>
      <p:cxnSp>
        <p:nvCxnSpPr>
          <p:cNvPr id="5" name="Straight Arrow Connector 4"/>
          <p:cNvCxnSpPr/>
          <p:nvPr/>
        </p:nvCxnSpPr>
        <p:spPr>
          <a:xfrm flipH="1">
            <a:off x="5212521" y="2380238"/>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82811" y="4158092"/>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a:t>
            </a:r>
            <a:r>
              <a:rPr lang="pl-PL" dirty="0" err="1">
                <a:solidFill>
                  <a:srgbClr val="FF0000"/>
                </a:solidFill>
              </a:rPr>
              <a:t>line</a:t>
            </a:r>
            <a:r>
              <a:rPr lang="en-US" dirty="0">
                <a:solidFill>
                  <a:srgbClr val="FF0000"/>
                </a:solidFill>
              </a:rPr>
              <a:t>s 1-3</a:t>
            </a:r>
          </a:p>
        </p:txBody>
      </p:sp>
      <p:cxnSp>
        <p:nvCxnSpPr>
          <p:cNvPr id="8" name="Straight Arrow Connector 7"/>
          <p:cNvCxnSpPr/>
          <p:nvPr/>
        </p:nvCxnSpPr>
        <p:spPr>
          <a:xfrm flipH="1">
            <a:off x="4924489" y="4477482"/>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1320342-9BCA-80A4-FF34-5E4F0FDCC7F3}"/>
              </a:ext>
            </a:extLst>
          </p:cNvPr>
          <p:cNvSpPr/>
          <p:nvPr/>
        </p:nvSpPr>
        <p:spPr>
          <a:xfrm>
            <a:off x="1489045" y="1603053"/>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2518B40-D35B-E07C-EB51-5A7AE0E6E53F}"/>
              </a:ext>
            </a:extLst>
          </p:cNvPr>
          <p:cNvSpPr/>
          <p:nvPr/>
        </p:nvSpPr>
        <p:spPr>
          <a:xfrm>
            <a:off x="1497434" y="2741492"/>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4696D0B1-8940-04AA-2D3D-672C945A137F}"/>
              </a:ext>
            </a:extLst>
          </p:cNvPr>
          <p:cNvSpPr/>
          <p:nvPr/>
        </p:nvSpPr>
        <p:spPr>
          <a:xfrm>
            <a:off x="1497434" y="485035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01D43CE4-439A-B1F3-F84D-9DC01FDC8E8B}"/>
              </a:ext>
            </a:extLst>
          </p:cNvPr>
          <p:cNvSpPr/>
          <p:nvPr/>
        </p:nvSpPr>
        <p:spPr>
          <a:xfrm>
            <a:off x="1497434" y="541326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45434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838200" y="0"/>
            <a:ext cx="10515600" cy="1325563"/>
          </a:xfrm>
        </p:spPr>
        <p:txBody>
          <a:bodyPr/>
          <a:lstStyle/>
          <a:p>
            <a:r>
              <a:rPr lang="en-US" altLang="en-US" dirty="0"/>
              <a:t>When Would You Want To Use sed?</a:t>
            </a:r>
          </a:p>
        </p:txBody>
      </p:sp>
      <p:sp>
        <p:nvSpPr>
          <p:cNvPr id="620547" name="Rectangle 3"/>
          <p:cNvSpPr>
            <a:spLocks noGrp="1" noChangeArrowheads="1"/>
          </p:cNvSpPr>
          <p:nvPr>
            <p:ph type="body" idx="1"/>
          </p:nvPr>
        </p:nvSpPr>
        <p:spPr>
          <a:xfrm>
            <a:off x="511030" y="1414564"/>
            <a:ext cx="11258724" cy="4351338"/>
          </a:xfrm>
        </p:spPr>
        <p:txBody>
          <a:bodyPr/>
          <a:lstStyle/>
          <a:p>
            <a:r>
              <a:rPr lang="en-US" altLang="en-US" dirty="0" err="1"/>
              <a:t>sed</a:t>
            </a:r>
            <a:r>
              <a:rPr lang="en-US" altLang="en-US" dirty="0"/>
              <a:t> works on streams, so it is perfect to be placed in the middle of a pipe in order to change the output from one format to another</a:t>
            </a:r>
          </a:p>
          <a:p>
            <a:r>
              <a:rPr lang="en-US" altLang="en-US" dirty="0"/>
              <a:t>Example:</a:t>
            </a:r>
          </a:p>
          <a:p>
            <a:pPr lvl="1"/>
            <a:r>
              <a:rPr lang="en-US" altLang="en-US" dirty="0"/>
              <a:t>If a program always prints out 4 lines of junk for every good line, </a:t>
            </a:r>
            <a:r>
              <a:rPr lang="en-US" altLang="en-US" dirty="0" err="1"/>
              <a:t>sed</a:t>
            </a:r>
            <a:r>
              <a:rPr lang="en-US" altLang="en-US" dirty="0"/>
              <a:t> can be used to weed out the junk</a:t>
            </a:r>
          </a:p>
        </p:txBody>
      </p:sp>
    </p:spTree>
    <p:extLst>
      <p:ext uri="{BB962C8B-B14F-4D97-AF65-F5344CB8AC3E}">
        <p14:creationId xmlns:p14="http://schemas.microsoft.com/office/powerpoint/2010/main" val="4078742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a:xfrm>
            <a:off x="838200" y="0"/>
            <a:ext cx="10515600" cy="1325563"/>
          </a:xfrm>
        </p:spPr>
        <p:txBody>
          <a:bodyPr/>
          <a:lstStyle/>
          <a:p>
            <a:r>
              <a:rPr lang="en-US" altLang="en-US" dirty="0"/>
              <a:t>Example</a:t>
            </a:r>
          </a:p>
        </p:txBody>
      </p:sp>
      <p:pic>
        <p:nvPicPr>
          <p:cNvPr id="2" name="Picture 1"/>
          <p:cNvPicPr>
            <a:picLocks noChangeAspect="1"/>
          </p:cNvPicPr>
          <p:nvPr/>
        </p:nvPicPr>
        <p:blipFill>
          <a:blip r:embed="rId2"/>
          <a:stretch>
            <a:fillRect/>
          </a:stretch>
        </p:blipFill>
        <p:spPr>
          <a:xfrm>
            <a:off x="797396" y="1173386"/>
            <a:ext cx="8010525" cy="5019675"/>
          </a:xfrm>
          <a:prstGeom prst="rect">
            <a:avLst/>
          </a:prstGeom>
        </p:spPr>
      </p:pic>
      <p:sp>
        <p:nvSpPr>
          <p:cNvPr id="4" name="TextBox 3"/>
          <p:cNvSpPr txBox="1"/>
          <p:nvPr/>
        </p:nvSpPr>
        <p:spPr>
          <a:xfrm>
            <a:off x="5791999" y="3368875"/>
            <a:ext cx="1944216" cy="646331"/>
          </a:xfrm>
          <a:prstGeom prst="rect">
            <a:avLst/>
          </a:prstGeom>
          <a:noFill/>
        </p:spPr>
        <p:txBody>
          <a:bodyPr wrap="square" rtlCol="0">
            <a:spAutoFit/>
          </a:bodyPr>
          <a:lstStyle/>
          <a:p>
            <a:r>
              <a:rPr lang="en-US" dirty="0">
                <a:solidFill>
                  <a:srgbClr val="FF0000"/>
                </a:solidFill>
              </a:rPr>
              <a:t>Delete lines without numbers</a:t>
            </a:r>
          </a:p>
        </p:txBody>
      </p:sp>
      <p:cxnSp>
        <p:nvCxnSpPr>
          <p:cNvPr id="5" name="Straight Arrow Connector 4"/>
          <p:cNvCxnSpPr/>
          <p:nvPr/>
        </p:nvCxnSpPr>
        <p:spPr>
          <a:xfrm flipH="1">
            <a:off x="5337733" y="3688264"/>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4B2D80C-2968-4439-BC42-A78C1D9F0796}"/>
              </a:ext>
            </a:extLst>
          </p:cNvPr>
          <p:cNvSpPr/>
          <p:nvPr/>
        </p:nvSpPr>
        <p:spPr>
          <a:xfrm>
            <a:off x="1359015" y="1561865"/>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E5ED1F9-9334-C9F4-2BB9-58C4D096D42F}"/>
              </a:ext>
            </a:extLst>
          </p:cNvPr>
          <p:cNvSpPr/>
          <p:nvPr/>
        </p:nvSpPr>
        <p:spPr>
          <a:xfrm>
            <a:off x="1359014" y="4015206"/>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E2100F07-6C51-E123-1E57-1609A7D3F892}"/>
              </a:ext>
            </a:extLst>
          </p:cNvPr>
          <p:cNvSpPr/>
          <p:nvPr/>
        </p:nvSpPr>
        <p:spPr>
          <a:xfrm>
            <a:off x="1359013" y="5346470"/>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5080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4436"/>
            <a:ext cx="10515600" cy="1325563"/>
          </a:xfrm>
        </p:spPr>
        <p:txBody>
          <a:bodyPr/>
          <a:lstStyle/>
          <a:p>
            <a:r>
              <a:rPr lang="pl-PL" dirty="0">
                <a:solidFill>
                  <a:schemeClr val="bg1">
                    <a:lumMod val="10000"/>
                  </a:schemeClr>
                </a:solidFill>
              </a:rPr>
              <a:t>Input and </a:t>
            </a:r>
            <a:r>
              <a:rPr lang="pl-PL" dirty="0" err="1">
                <a:solidFill>
                  <a:schemeClr val="bg1">
                    <a:lumMod val="10000"/>
                  </a:schemeClr>
                </a:solidFill>
              </a:rPr>
              <a:t>Output</a:t>
            </a:r>
            <a:endParaRPr lang="nl-BE" dirty="0">
              <a:solidFill>
                <a:schemeClr val="bg1">
                  <a:lumMod val="10000"/>
                </a:schemeClr>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563647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838200" y="0"/>
            <a:ext cx="10515600" cy="1325563"/>
          </a:xfrm>
        </p:spPr>
        <p:txBody>
          <a:bodyPr/>
          <a:lstStyle/>
          <a:p>
            <a:r>
              <a:rPr lang="en-US" altLang="en-US" dirty="0"/>
              <a:t>Sed Usage</a:t>
            </a:r>
          </a:p>
        </p:txBody>
      </p:sp>
      <p:sp>
        <p:nvSpPr>
          <p:cNvPr id="206851" name="Rectangle 3"/>
          <p:cNvSpPr>
            <a:spLocks noGrp="1" noChangeArrowheads="1"/>
          </p:cNvSpPr>
          <p:nvPr>
            <p:ph type="body" idx="1"/>
          </p:nvPr>
        </p:nvSpPr>
        <p:spPr>
          <a:xfrm>
            <a:off x="561364" y="1325563"/>
            <a:ext cx="11630636" cy="4351338"/>
          </a:xfrm>
        </p:spPr>
        <p:txBody>
          <a:bodyPr>
            <a:normAutofit fontScale="92500" lnSpcReduction="10000"/>
          </a:bodyPr>
          <a:lstStyle/>
          <a:p>
            <a:pPr marL="174625" indent="-174625"/>
            <a:r>
              <a:rPr lang="en-US" altLang="en-US" dirty="0"/>
              <a:t>Edit </a:t>
            </a:r>
            <a:r>
              <a:rPr lang="en-US" altLang="en-US" dirty="0">
                <a:solidFill>
                  <a:srgbClr val="DB6D32"/>
                </a:solidFill>
              </a:rPr>
              <a:t>files too large </a:t>
            </a:r>
            <a:r>
              <a:rPr lang="en-US" altLang="en-US" dirty="0"/>
              <a:t>for interactive editing</a:t>
            </a:r>
          </a:p>
          <a:p>
            <a:pPr marL="174625" indent="-174625"/>
            <a:endParaRPr lang="en-US" altLang="en-US" dirty="0"/>
          </a:p>
          <a:p>
            <a:pPr marL="174625" indent="-174625"/>
            <a:r>
              <a:rPr lang="en-US" altLang="en-US" dirty="0"/>
              <a:t>Edit any size files where </a:t>
            </a:r>
            <a:r>
              <a:rPr lang="en-US" altLang="en-US" dirty="0">
                <a:solidFill>
                  <a:srgbClr val="DB6D32"/>
                </a:solidFill>
              </a:rPr>
              <a:t>editing sequence is too complicated </a:t>
            </a:r>
            <a:r>
              <a:rPr lang="en-US" altLang="en-US" dirty="0"/>
              <a:t>to type in interactive mode</a:t>
            </a:r>
          </a:p>
          <a:p>
            <a:pPr marL="174625" indent="-174625"/>
            <a:endParaRPr lang="en-US" altLang="en-US" dirty="0"/>
          </a:p>
          <a:p>
            <a:pPr marL="174625" indent="-174625"/>
            <a:r>
              <a:rPr lang="en-US" altLang="en-US" dirty="0"/>
              <a:t>Perform </a:t>
            </a:r>
            <a:r>
              <a:rPr lang="en-US" altLang="en-US" dirty="0">
                <a:solidFill>
                  <a:srgbClr val="DB6D32"/>
                </a:solidFill>
              </a:rPr>
              <a:t>“multiple global” editing </a:t>
            </a:r>
            <a:r>
              <a:rPr lang="en-US" altLang="en-US" dirty="0"/>
              <a:t>functions efficiently in one pass through the input</a:t>
            </a:r>
          </a:p>
          <a:p>
            <a:pPr marL="174625" indent="-174625"/>
            <a:endParaRPr lang="en-US" altLang="en-US" dirty="0"/>
          </a:p>
          <a:p>
            <a:pPr marL="174625" indent="-174625"/>
            <a:r>
              <a:rPr lang="en-US" altLang="en-US" dirty="0"/>
              <a:t>Edit </a:t>
            </a:r>
            <a:r>
              <a:rPr lang="en-US" altLang="en-US" dirty="0">
                <a:solidFill>
                  <a:srgbClr val="DB6D32"/>
                </a:solidFill>
              </a:rPr>
              <a:t>multiple files </a:t>
            </a:r>
            <a:r>
              <a:rPr lang="en-US" altLang="en-US" dirty="0"/>
              <a:t>automatically</a:t>
            </a:r>
          </a:p>
          <a:p>
            <a:pPr marL="174625" indent="-174625"/>
            <a:endParaRPr lang="en-US" altLang="en-US" dirty="0"/>
          </a:p>
          <a:p>
            <a:pPr marL="174625" indent="-174625"/>
            <a:r>
              <a:rPr lang="en-US" altLang="en-US" dirty="0"/>
              <a:t>Good tool for </a:t>
            </a:r>
            <a:r>
              <a:rPr lang="en-US" altLang="en-US" dirty="0">
                <a:solidFill>
                  <a:srgbClr val="DB6D32"/>
                </a:solidFill>
              </a:rPr>
              <a:t>writing conversion programs</a:t>
            </a:r>
          </a:p>
        </p:txBody>
      </p:sp>
    </p:spTree>
    <p:extLst>
      <p:ext uri="{BB962C8B-B14F-4D97-AF65-F5344CB8AC3E}">
        <p14:creationId xmlns:p14="http://schemas.microsoft.com/office/powerpoint/2010/main" val="828389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4"/>
          <p:cNvSpPr>
            <a:spLocks noGrp="1" noChangeArrowheads="1"/>
          </p:cNvSpPr>
          <p:nvPr>
            <p:ph type="title"/>
          </p:nvPr>
        </p:nvSpPr>
        <p:spPr>
          <a:xfrm>
            <a:off x="838200" y="0"/>
            <a:ext cx="10515600" cy="1325563"/>
          </a:xfrm>
        </p:spPr>
        <p:txBody>
          <a:bodyPr/>
          <a:lstStyle/>
          <a:p>
            <a:r>
              <a:rPr lang="en-US" altLang="en-US" dirty="0"/>
              <a:t>Conceptual overview</a:t>
            </a:r>
          </a:p>
        </p:txBody>
      </p:sp>
      <p:sp>
        <p:nvSpPr>
          <p:cNvPr id="209925" name="Rectangle 5"/>
          <p:cNvSpPr>
            <a:spLocks noGrp="1" noChangeArrowheads="1"/>
          </p:cNvSpPr>
          <p:nvPr>
            <p:ph type="body" idx="1"/>
          </p:nvPr>
        </p:nvSpPr>
        <p:spPr>
          <a:xfrm>
            <a:off x="519418" y="1253331"/>
            <a:ext cx="11672582" cy="4904188"/>
          </a:xfrm>
        </p:spPr>
        <p:txBody>
          <a:bodyPr/>
          <a:lstStyle/>
          <a:p>
            <a:r>
              <a:rPr lang="en-US" altLang="en-US" sz="2000" dirty="0"/>
              <a:t>A </a:t>
            </a:r>
            <a:r>
              <a:rPr lang="en-US" altLang="en-US" sz="2000" dirty="0">
                <a:solidFill>
                  <a:srgbClr val="DB6D32"/>
                </a:solidFill>
              </a:rPr>
              <a:t>script</a:t>
            </a:r>
            <a:r>
              <a:rPr lang="en-US" altLang="en-US" sz="2000" dirty="0"/>
              <a:t> is read which contains </a:t>
            </a:r>
            <a:r>
              <a:rPr lang="en-US" altLang="en-US" sz="2000" dirty="0">
                <a:solidFill>
                  <a:srgbClr val="DB6D32"/>
                </a:solidFill>
              </a:rPr>
              <a:t>a list of editing commands</a:t>
            </a:r>
          </a:p>
          <a:p>
            <a:pPr lvl="1"/>
            <a:r>
              <a:rPr lang="en-US" altLang="en-US" sz="2000" dirty="0"/>
              <a:t>Can be specified in a </a:t>
            </a:r>
            <a:r>
              <a:rPr lang="en-US" altLang="en-US" sz="2000" dirty="0">
                <a:solidFill>
                  <a:srgbClr val="DB6D32"/>
                </a:solidFill>
              </a:rPr>
              <a:t>file or as an argument</a:t>
            </a:r>
          </a:p>
          <a:p>
            <a:r>
              <a:rPr lang="en-US" altLang="en-US" sz="2000" dirty="0"/>
              <a:t>Before any editing is done, </a:t>
            </a:r>
            <a:r>
              <a:rPr lang="en-US" altLang="en-US" sz="2000" dirty="0">
                <a:solidFill>
                  <a:srgbClr val="DB6D32"/>
                </a:solidFill>
              </a:rPr>
              <a:t>all editing commands are compiled </a:t>
            </a:r>
            <a:r>
              <a:rPr lang="en-US" altLang="en-US" sz="2000" dirty="0"/>
              <a:t>into a form to be more efficient during the execution phase.</a:t>
            </a:r>
          </a:p>
          <a:p>
            <a:r>
              <a:rPr lang="en-US" altLang="en-US" sz="2000" dirty="0"/>
              <a:t>All editing commands in a </a:t>
            </a:r>
            <a:r>
              <a:rPr lang="en-US" altLang="en-US" sz="2000" dirty="0" err="1"/>
              <a:t>sed</a:t>
            </a:r>
            <a:r>
              <a:rPr lang="en-US" altLang="en-US" sz="2000" dirty="0"/>
              <a:t> script are </a:t>
            </a:r>
            <a:r>
              <a:rPr lang="en-US" altLang="en-US" sz="2000" dirty="0">
                <a:solidFill>
                  <a:srgbClr val="DB6D32"/>
                </a:solidFill>
              </a:rPr>
              <a:t>applied in order to each input line</a:t>
            </a:r>
            <a:r>
              <a:rPr lang="en-US" altLang="en-US" sz="2000" dirty="0"/>
              <a:t>.</a:t>
            </a:r>
          </a:p>
          <a:p>
            <a:r>
              <a:rPr lang="en-US" altLang="en-US" sz="2000" dirty="0"/>
              <a:t>If a command changes the input, </a:t>
            </a:r>
            <a:r>
              <a:rPr lang="en-US" altLang="en-US" sz="2000" dirty="0">
                <a:solidFill>
                  <a:srgbClr val="DB6D32"/>
                </a:solidFill>
              </a:rPr>
              <a:t>subsequent command address will be applied to the current (modified) line </a:t>
            </a:r>
            <a:r>
              <a:rPr lang="en-US" altLang="en-US" sz="2000" dirty="0"/>
              <a:t>in the pattern space, not the original input line.</a:t>
            </a:r>
          </a:p>
          <a:p>
            <a:r>
              <a:rPr lang="en-US" altLang="en-US" sz="2000" dirty="0"/>
              <a:t>The </a:t>
            </a:r>
            <a:r>
              <a:rPr lang="en-US" altLang="en-US" sz="2000" dirty="0">
                <a:solidFill>
                  <a:srgbClr val="DB6D32"/>
                </a:solidFill>
              </a:rPr>
              <a:t>original input file is unchanged </a:t>
            </a:r>
            <a:r>
              <a:rPr lang="en-US" altLang="en-US" sz="2000" dirty="0"/>
              <a:t>(</a:t>
            </a:r>
            <a:r>
              <a:rPr lang="en-US" altLang="en-US" sz="2000" dirty="0" err="1"/>
              <a:t>sed</a:t>
            </a:r>
            <a:r>
              <a:rPr lang="en-US" altLang="en-US" sz="2000" dirty="0"/>
              <a:t> is a filter), and the </a:t>
            </a:r>
            <a:r>
              <a:rPr lang="en-US" altLang="en-US" sz="2000" dirty="0">
                <a:solidFill>
                  <a:srgbClr val="DB6D32"/>
                </a:solidFill>
              </a:rPr>
              <a:t>results are sent to standard output </a:t>
            </a:r>
            <a:r>
              <a:rPr lang="en-US" altLang="en-US" sz="2000" dirty="0"/>
              <a:t>(but can be redirected to a file).</a:t>
            </a:r>
          </a:p>
        </p:txBody>
      </p:sp>
    </p:spTree>
    <p:extLst>
      <p:ext uri="{BB962C8B-B14F-4D97-AF65-F5344CB8AC3E}">
        <p14:creationId xmlns:p14="http://schemas.microsoft.com/office/powerpoint/2010/main" val="425896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5"/>
          <p:cNvSpPr>
            <a:spLocks noGrp="1" noChangeArrowheads="1"/>
          </p:cNvSpPr>
          <p:nvPr>
            <p:ph type="body" idx="1"/>
          </p:nvPr>
        </p:nvSpPr>
        <p:spPr>
          <a:xfrm>
            <a:off x="561362" y="1273132"/>
            <a:ext cx="11376171" cy="4351338"/>
          </a:xfrm>
        </p:spPr>
        <p:txBody>
          <a:bodyPr>
            <a:normAutofit fontScale="92500" lnSpcReduction="10000"/>
          </a:bodyPr>
          <a:lstStyle/>
          <a:p>
            <a:endParaRPr lang="en-US" altLang="en-US" dirty="0"/>
          </a:p>
          <a:p>
            <a:r>
              <a:rPr lang="en-US" altLang="en-US" dirty="0" err="1">
                <a:solidFill>
                  <a:srgbClr val="DB6D32"/>
                </a:solidFill>
              </a:rPr>
              <a:t>sed</a:t>
            </a:r>
            <a:r>
              <a:rPr lang="en-US" altLang="en-US" dirty="0">
                <a:solidFill>
                  <a:srgbClr val="DB6D32"/>
                </a:solidFill>
              </a:rPr>
              <a:t> [-n] [-e] [‘command’] [file…] </a:t>
            </a:r>
          </a:p>
          <a:p>
            <a:endParaRPr lang="en-US" altLang="en-US" dirty="0">
              <a:solidFill>
                <a:srgbClr val="DB6D32"/>
              </a:solidFill>
            </a:endParaRPr>
          </a:p>
          <a:p>
            <a:r>
              <a:rPr lang="en-US" altLang="en-US" dirty="0" err="1">
                <a:solidFill>
                  <a:srgbClr val="DB6D32"/>
                </a:solidFill>
              </a:rPr>
              <a:t>sed</a:t>
            </a:r>
            <a:r>
              <a:rPr lang="en-US" altLang="en-US" dirty="0">
                <a:solidFill>
                  <a:srgbClr val="DB6D32"/>
                </a:solidFill>
              </a:rPr>
              <a:t> [-n] [-f </a:t>
            </a:r>
            <a:r>
              <a:rPr lang="en-US" altLang="en-US" dirty="0" err="1">
                <a:solidFill>
                  <a:srgbClr val="DB6D32"/>
                </a:solidFill>
              </a:rPr>
              <a:t>scriptfile</a:t>
            </a:r>
            <a:r>
              <a:rPr lang="en-US" altLang="en-US" dirty="0">
                <a:solidFill>
                  <a:srgbClr val="DB6D32"/>
                </a:solidFill>
              </a:rPr>
              <a:t>] [file…]</a:t>
            </a:r>
          </a:p>
          <a:p>
            <a:endParaRPr lang="en-US" altLang="en-US" dirty="0"/>
          </a:p>
          <a:p>
            <a:r>
              <a:rPr lang="en-US" altLang="en-US" dirty="0">
                <a:solidFill>
                  <a:srgbClr val="DB6D32"/>
                </a:solidFill>
              </a:rPr>
              <a:t>-n </a:t>
            </a:r>
            <a:r>
              <a:rPr lang="en-US" altLang="en-US" dirty="0"/>
              <a:t>- only print lines specified with the print command (or the ‘p’ flag of the substitute (‘s’) command)</a:t>
            </a:r>
          </a:p>
          <a:p>
            <a:r>
              <a:rPr lang="en-US" altLang="en-US" dirty="0">
                <a:solidFill>
                  <a:srgbClr val="DB6D32"/>
                </a:solidFill>
              </a:rPr>
              <a:t>-f </a:t>
            </a:r>
            <a:r>
              <a:rPr lang="en-US" altLang="en-US" dirty="0" err="1"/>
              <a:t>scriptfile</a:t>
            </a:r>
            <a:r>
              <a:rPr lang="en-US" altLang="en-US" dirty="0"/>
              <a:t> - next argument is a filename containing editing commands</a:t>
            </a:r>
          </a:p>
          <a:p>
            <a:r>
              <a:rPr lang="en-US" altLang="en-US" dirty="0">
                <a:solidFill>
                  <a:srgbClr val="DB6D32"/>
                </a:solidFill>
              </a:rPr>
              <a:t>-e </a:t>
            </a:r>
            <a:r>
              <a:rPr lang="en-US" altLang="en-US" dirty="0"/>
              <a:t>command - the next argument is an editing command rather than a filename, useful if multiple commands are specified</a:t>
            </a:r>
          </a:p>
        </p:txBody>
      </p:sp>
      <p:sp>
        <p:nvSpPr>
          <p:cNvPr id="210948" name="Rectangle 4"/>
          <p:cNvSpPr>
            <a:spLocks noGrp="1" noChangeArrowheads="1"/>
          </p:cNvSpPr>
          <p:nvPr>
            <p:ph type="title"/>
          </p:nvPr>
        </p:nvSpPr>
        <p:spPr>
          <a:xfrm>
            <a:off x="838200" y="0"/>
            <a:ext cx="10515600" cy="1325563"/>
          </a:xfrm>
        </p:spPr>
        <p:txBody>
          <a:bodyPr/>
          <a:lstStyle/>
          <a:p>
            <a:r>
              <a:rPr lang="en-US" altLang="en-US" dirty="0"/>
              <a:t>sed Syntax</a:t>
            </a:r>
          </a:p>
        </p:txBody>
      </p:sp>
    </p:spTree>
    <p:extLst>
      <p:ext uri="{BB962C8B-B14F-4D97-AF65-F5344CB8AC3E}">
        <p14:creationId xmlns:p14="http://schemas.microsoft.com/office/powerpoint/2010/main" val="3483322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0"/>
            <a:ext cx="10515600" cy="1325563"/>
          </a:xfrm>
        </p:spPr>
        <p:txBody>
          <a:bodyPr/>
          <a:lstStyle/>
          <a:p>
            <a:pPr>
              <a:defRPr/>
            </a:pPr>
            <a:r>
              <a:rPr lang="en-US" dirty="0" err="1"/>
              <a:t>sed</a:t>
            </a:r>
            <a:r>
              <a:rPr lang="en-US" dirty="0"/>
              <a:t> syntax</a:t>
            </a:r>
          </a:p>
        </p:txBody>
      </p:sp>
      <p:sp>
        <p:nvSpPr>
          <p:cNvPr id="10242"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2C728B3-C811-4A74-B5C3-FB1E1B71C8C1}" type="slidenum">
              <a:rPr lang="en-US" altLang="en-US" sz="1400">
                <a:solidFill>
                  <a:srgbClr val="FFFFFF"/>
                </a:solidFill>
              </a:rPr>
              <a:pPr/>
              <a:t>83</a:t>
            </a:fld>
            <a:endParaRPr lang="en-US" altLang="en-US" sz="1400">
              <a:solidFill>
                <a:srgbClr val="FFFFFF"/>
              </a:solidFill>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57400"/>
            <a:ext cx="61404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077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a:xfrm>
            <a:off x="838200" y="18255"/>
            <a:ext cx="10515600" cy="1325563"/>
          </a:xfrm>
        </p:spPr>
        <p:txBody>
          <a:bodyPr/>
          <a:lstStyle/>
          <a:p>
            <a:r>
              <a:rPr lang="en-US" altLang="en-US" dirty="0"/>
              <a:t>Commands</a:t>
            </a:r>
          </a:p>
        </p:txBody>
      </p:sp>
      <p:sp>
        <p:nvSpPr>
          <p:cNvPr id="218117" name="Rectangle 5"/>
          <p:cNvSpPr>
            <a:spLocks noGrp="1" noChangeArrowheads="1"/>
          </p:cNvSpPr>
          <p:nvPr>
            <p:ph type="body" idx="1"/>
          </p:nvPr>
        </p:nvSpPr>
        <p:spPr/>
        <p:txBody>
          <a:bodyPr>
            <a:normAutofit fontScale="92500" lnSpcReduction="20000"/>
          </a:bodyPr>
          <a:lstStyle/>
          <a:p>
            <a:r>
              <a:rPr lang="en-US" altLang="en-US" dirty="0"/>
              <a:t>command is a single letter</a:t>
            </a:r>
          </a:p>
          <a:p>
            <a:endParaRPr lang="en-US" altLang="en-US" dirty="0"/>
          </a:p>
          <a:p>
            <a:r>
              <a:rPr lang="en-US" altLang="en-US" dirty="0"/>
              <a:t>Example: </a:t>
            </a:r>
          </a:p>
          <a:p>
            <a:endParaRPr lang="en-US" altLang="en-US" dirty="0"/>
          </a:p>
          <a:p>
            <a:pPr>
              <a:buFontTx/>
              <a:buNone/>
            </a:pPr>
            <a:r>
              <a:rPr lang="en-US" altLang="en-US" dirty="0">
                <a:solidFill>
                  <a:srgbClr val="DB6D32"/>
                </a:solidFill>
              </a:rPr>
              <a:t>Deletion: d</a:t>
            </a:r>
          </a:p>
          <a:p>
            <a:pPr>
              <a:buFontTx/>
              <a:buNone/>
            </a:pPr>
            <a:r>
              <a:rPr lang="en-US" altLang="en-US" dirty="0">
                <a:solidFill>
                  <a:srgbClr val="DB6D32"/>
                </a:solidFill>
              </a:rPr>
              <a:t>[address1][,address2]d</a:t>
            </a:r>
          </a:p>
          <a:p>
            <a:endParaRPr lang="en-US" altLang="en-US" dirty="0"/>
          </a:p>
          <a:p>
            <a:r>
              <a:rPr lang="en-US" altLang="en-US" dirty="0"/>
              <a:t>Delete the addressed line(s) from the pattern space; line(s) not passed to standard output. </a:t>
            </a:r>
          </a:p>
          <a:p>
            <a:r>
              <a:rPr lang="en-US" altLang="en-US" dirty="0"/>
              <a:t>A new line of input is read and editing resumes with the first command of the script.</a:t>
            </a:r>
          </a:p>
        </p:txBody>
      </p:sp>
    </p:spTree>
    <p:extLst>
      <p:ext uri="{BB962C8B-B14F-4D97-AF65-F5344CB8AC3E}">
        <p14:creationId xmlns:p14="http://schemas.microsoft.com/office/powerpoint/2010/main" val="1508881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1" name="Rectangle 5"/>
          <p:cNvSpPr>
            <a:spLocks noGrp="1" noChangeArrowheads="1"/>
          </p:cNvSpPr>
          <p:nvPr>
            <p:ph type="body" idx="1"/>
          </p:nvPr>
        </p:nvSpPr>
        <p:spPr>
          <a:xfrm>
            <a:off x="939875" y="1325563"/>
            <a:ext cx="11140272" cy="4428000"/>
          </a:xfrm>
        </p:spPr>
        <p:txBody>
          <a:bodyPr/>
          <a:lstStyle/>
          <a:p>
            <a:pPr>
              <a:buFontTx/>
              <a:buNone/>
            </a:pPr>
            <a:r>
              <a:rPr lang="pl-PL" altLang="en-US" sz="2000" dirty="0">
                <a:solidFill>
                  <a:srgbClr val="DB6D32"/>
                </a:solidFill>
              </a:rPr>
              <a:t>d  </a:t>
            </a:r>
            <a:r>
              <a:rPr lang="en-US" altLang="en-US" sz="2000" dirty="0"/>
              <a:t>		</a:t>
            </a:r>
            <a:r>
              <a:rPr lang="nl-BE" altLang="en-US" sz="2000" dirty="0"/>
              <a:t>      </a:t>
            </a:r>
            <a:r>
              <a:rPr lang="en-US" altLang="en-US" sz="2000" dirty="0"/>
              <a:t>deletes all lines</a:t>
            </a:r>
          </a:p>
          <a:p>
            <a:pPr>
              <a:buFontTx/>
              <a:buNone/>
            </a:pPr>
            <a:r>
              <a:rPr lang="en-US" altLang="en-US" sz="2000" dirty="0">
                <a:solidFill>
                  <a:srgbClr val="DB6D32"/>
                </a:solidFill>
              </a:rPr>
              <a:t>6d</a:t>
            </a:r>
            <a:r>
              <a:rPr lang="en-US" altLang="en-US" sz="2000" dirty="0"/>
              <a:t>		      deletes line 6</a:t>
            </a:r>
          </a:p>
          <a:p>
            <a:pPr>
              <a:buFontTx/>
              <a:buNone/>
            </a:pPr>
            <a:r>
              <a:rPr lang="en-US" altLang="en-US" sz="2000" dirty="0">
                <a:solidFill>
                  <a:srgbClr val="DB6D32"/>
                </a:solidFill>
              </a:rPr>
              <a:t>/^$/d	</a:t>
            </a:r>
            <a:r>
              <a:rPr lang="en-US" altLang="en-US" sz="2000" dirty="0"/>
              <a:t>	      deletes all blank lines</a:t>
            </a:r>
          </a:p>
          <a:p>
            <a:pPr>
              <a:buFontTx/>
              <a:buNone/>
            </a:pPr>
            <a:r>
              <a:rPr lang="en-US" altLang="en-US" sz="2000" dirty="0">
                <a:solidFill>
                  <a:srgbClr val="DB6D32"/>
                </a:solidFill>
              </a:rPr>
              <a:t>1,10d	</a:t>
            </a:r>
            <a:r>
              <a:rPr lang="en-US" altLang="en-US" sz="2000" dirty="0"/>
              <a:t>	      deletes lines 1 through 10</a:t>
            </a:r>
          </a:p>
          <a:p>
            <a:pPr>
              <a:buFontTx/>
              <a:buNone/>
            </a:pPr>
            <a:r>
              <a:rPr lang="en-US" altLang="en-US" sz="2000" dirty="0">
                <a:solidFill>
                  <a:srgbClr val="DB6D32"/>
                </a:solidFill>
              </a:rPr>
              <a:t>1,/^$/d	</a:t>
            </a:r>
            <a:r>
              <a:rPr lang="en-US" altLang="en-US" sz="2000" dirty="0"/>
              <a:t>	      deletes from line 1 through the first blank line</a:t>
            </a:r>
          </a:p>
          <a:p>
            <a:pPr>
              <a:buFontTx/>
              <a:buNone/>
            </a:pPr>
            <a:r>
              <a:rPr lang="en-US" altLang="en-US" sz="2000" dirty="0">
                <a:solidFill>
                  <a:srgbClr val="DB6D32"/>
                </a:solidFill>
              </a:rPr>
              <a:t>/^$/,$d</a:t>
            </a:r>
            <a:r>
              <a:rPr lang="en-US" altLang="en-US" sz="2000" dirty="0"/>
              <a:t>		      deletes from the first blank line through the last line of the file</a:t>
            </a:r>
          </a:p>
          <a:p>
            <a:pPr>
              <a:buFontTx/>
              <a:buNone/>
            </a:pPr>
            <a:r>
              <a:rPr lang="en-US" altLang="en-US" sz="2000" dirty="0">
                <a:solidFill>
                  <a:srgbClr val="DB6D32"/>
                </a:solidFill>
              </a:rPr>
              <a:t>/^$/,10d	</a:t>
            </a:r>
            <a:r>
              <a:rPr lang="en-US" altLang="en-US" sz="2000" dirty="0"/>
              <a:t>	      deletes from the first blank line through line 10</a:t>
            </a:r>
          </a:p>
          <a:p>
            <a:pPr>
              <a:buFontTx/>
              <a:buNone/>
            </a:pPr>
            <a:r>
              <a:rPr lang="en-US" altLang="en-US" sz="2000" dirty="0">
                <a:solidFill>
                  <a:srgbClr val="DB6D32"/>
                </a:solidFill>
              </a:rPr>
              <a:t>/^</a:t>
            </a:r>
            <a:r>
              <a:rPr lang="en-US" altLang="en-US" sz="2000" dirty="0" err="1">
                <a:solidFill>
                  <a:srgbClr val="DB6D32"/>
                </a:solidFill>
              </a:rPr>
              <a:t>ya</a:t>
            </a:r>
            <a:r>
              <a:rPr lang="en-US" altLang="en-US" sz="2000" dirty="0">
                <a:solidFill>
                  <a:srgbClr val="DB6D32"/>
                </a:solidFill>
              </a:rPr>
              <a:t>*y/,/[0-9]$/d	      </a:t>
            </a:r>
            <a:r>
              <a:rPr lang="en-US" altLang="en-US" sz="2000" dirty="0"/>
              <a:t>deletes from the first line that begins</a:t>
            </a:r>
            <a:r>
              <a:rPr lang="pl-PL" altLang="en-US" sz="2000" dirty="0"/>
              <a:t> </a:t>
            </a:r>
            <a:r>
              <a:rPr lang="en-US" altLang="en-US" sz="2000" dirty="0"/>
              <a:t>with yay, </a:t>
            </a:r>
            <a:r>
              <a:rPr lang="en-US" altLang="en-US" sz="2000" dirty="0" err="1"/>
              <a:t>yaay</a:t>
            </a:r>
            <a:r>
              <a:rPr lang="en-US" altLang="en-US" sz="2000" dirty="0"/>
              <a:t>, </a:t>
            </a:r>
            <a:r>
              <a:rPr lang="en-US" altLang="en-US" sz="2000" dirty="0" err="1"/>
              <a:t>yaaay</a:t>
            </a:r>
            <a:r>
              <a:rPr lang="en-US" altLang="en-US" sz="2000" dirty="0"/>
              <a:t>, </a:t>
            </a:r>
            <a:r>
              <a:rPr lang="en-US" altLang="en-US" sz="2000" dirty="0" err="1"/>
              <a:t>etc</a:t>
            </a:r>
            <a:r>
              <a:rPr lang="pl-PL" altLang="en-US" sz="2000" dirty="0"/>
              <a:t>. </a:t>
            </a:r>
            <a:r>
              <a:rPr lang="en-US" altLang="en-US" sz="2000" dirty="0"/>
              <a:t>through</a:t>
            </a:r>
            <a:r>
              <a:rPr lang="pl-PL" altLang="en-US" sz="2000" dirty="0"/>
              <a:t> </a:t>
            </a:r>
            <a:r>
              <a:rPr lang="en-US" altLang="en-US" sz="2000" dirty="0"/>
              <a:t>the first line</a:t>
            </a:r>
          </a:p>
          <a:p>
            <a:pPr>
              <a:buFontTx/>
              <a:buNone/>
            </a:pPr>
            <a:r>
              <a:rPr lang="en-US" altLang="en-US" sz="2000" dirty="0"/>
              <a:t>                                      that ends with a digit</a:t>
            </a:r>
          </a:p>
        </p:txBody>
      </p:sp>
      <p:sp>
        <p:nvSpPr>
          <p:cNvPr id="219140" name="Rectangle 4"/>
          <p:cNvSpPr>
            <a:spLocks noGrp="1" noChangeArrowheads="1"/>
          </p:cNvSpPr>
          <p:nvPr>
            <p:ph type="title"/>
          </p:nvPr>
        </p:nvSpPr>
        <p:spPr>
          <a:xfrm>
            <a:off x="838200" y="0"/>
            <a:ext cx="10515600" cy="1325563"/>
          </a:xfrm>
        </p:spPr>
        <p:txBody>
          <a:bodyPr>
            <a:normAutofit/>
          </a:bodyPr>
          <a:lstStyle/>
          <a:p>
            <a:r>
              <a:rPr lang="en-US" altLang="en-US" dirty="0"/>
              <a:t>Address and Command Examples: delete</a:t>
            </a:r>
          </a:p>
        </p:txBody>
      </p:sp>
    </p:spTree>
    <p:extLst>
      <p:ext uri="{BB962C8B-B14F-4D97-AF65-F5344CB8AC3E}">
        <p14:creationId xmlns:p14="http://schemas.microsoft.com/office/powerpoint/2010/main" val="2963225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5" name="Rectangle 5"/>
          <p:cNvSpPr>
            <a:spLocks noGrp="1" noChangeArrowheads="1"/>
          </p:cNvSpPr>
          <p:nvPr>
            <p:ph type="body" idx="1"/>
          </p:nvPr>
        </p:nvSpPr>
        <p:spPr>
          <a:xfrm>
            <a:off x="745922" y="1343818"/>
            <a:ext cx="10515600" cy="4351338"/>
          </a:xfrm>
        </p:spPr>
        <p:txBody>
          <a:bodyPr>
            <a:normAutofit fontScale="85000" lnSpcReduction="20000"/>
          </a:bodyPr>
          <a:lstStyle/>
          <a:p>
            <a:pPr>
              <a:lnSpc>
                <a:spcPct val="90000"/>
              </a:lnSpc>
            </a:pPr>
            <a:r>
              <a:rPr lang="en-US" altLang="en-US" dirty="0">
                <a:solidFill>
                  <a:srgbClr val="DB6D32"/>
                </a:solidFill>
              </a:rPr>
              <a:t>Braces {} </a:t>
            </a:r>
            <a:r>
              <a:rPr lang="en-US" altLang="en-US" dirty="0"/>
              <a:t>can be used to apply multiple commands to an address</a:t>
            </a:r>
          </a:p>
          <a:p>
            <a:pPr>
              <a:lnSpc>
                <a:spcPct val="90000"/>
              </a:lnSpc>
              <a:buFontTx/>
              <a:buNone/>
            </a:pPr>
            <a:r>
              <a:rPr lang="en-US" altLang="en-US" dirty="0">
                <a:solidFill>
                  <a:srgbClr val="DB6D32"/>
                </a:solidFill>
              </a:rPr>
              <a:t>[address][,address]{</a:t>
            </a:r>
          </a:p>
          <a:p>
            <a:pPr>
              <a:lnSpc>
                <a:spcPct val="90000"/>
              </a:lnSpc>
              <a:buFontTx/>
              <a:buNone/>
            </a:pPr>
            <a:r>
              <a:rPr lang="en-US" altLang="en-US" dirty="0">
                <a:solidFill>
                  <a:srgbClr val="DB6D32"/>
                </a:solidFill>
              </a:rPr>
              <a:t>	command1</a:t>
            </a:r>
          </a:p>
          <a:p>
            <a:pPr>
              <a:lnSpc>
                <a:spcPct val="90000"/>
              </a:lnSpc>
              <a:buFontTx/>
              <a:buNone/>
            </a:pPr>
            <a:r>
              <a:rPr lang="en-US" altLang="en-US" dirty="0">
                <a:solidFill>
                  <a:srgbClr val="DB6D32"/>
                </a:solidFill>
              </a:rPr>
              <a:t>	command2</a:t>
            </a:r>
          </a:p>
          <a:p>
            <a:pPr>
              <a:lnSpc>
                <a:spcPct val="90000"/>
              </a:lnSpc>
              <a:buFontTx/>
              <a:buNone/>
            </a:pPr>
            <a:r>
              <a:rPr lang="en-US" altLang="en-US" dirty="0">
                <a:solidFill>
                  <a:srgbClr val="DB6D32"/>
                </a:solidFill>
              </a:rPr>
              <a:t>	command3</a:t>
            </a:r>
          </a:p>
          <a:p>
            <a:pPr>
              <a:lnSpc>
                <a:spcPct val="90000"/>
              </a:lnSpc>
              <a:buFontTx/>
              <a:buNone/>
            </a:pPr>
            <a:r>
              <a:rPr lang="en-US" altLang="en-US" dirty="0">
                <a:solidFill>
                  <a:srgbClr val="DB6D32"/>
                </a:solidFill>
              </a:rPr>
              <a:t>}</a:t>
            </a:r>
          </a:p>
          <a:p>
            <a:pPr>
              <a:lnSpc>
                <a:spcPct val="90000"/>
              </a:lnSpc>
            </a:pPr>
            <a:r>
              <a:rPr lang="en-US" altLang="en-US" dirty="0"/>
              <a:t>The opening brace must be the last character on a line </a:t>
            </a:r>
          </a:p>
          <a:p>
            <a:pPr>
              <a:lnSpc>
                <a:spcPct val="90000"/>
              </a:lnSpc>
            </a:pPr>
            <a:r>
              <a:rPr lang="en-US" altLang="en-US" dirty="0"/>
              <a:t>The closing brace must be on a line by itself</a:t>
            </a:r>
          </a:p>
          <a:p>
            <a:pPr>
              <a:lnSpc>
                <a:spcPct val="90000"/>
              </a:lnSpc>
            </a:pPr>
            <a:r>
              <a:rPr lang="en-US" altLang="en-US" dirty="0"/>
              <a:t>Make sure there are no spaces following the braces</a:t>
            </a:r>
          </a:p>
          <a:p>
            <a:pPr>
              <a:lnSpc>
                <a:spcPct val="90000"/>
              </a:lnSpc>
            </a:pPr>
            <a:r>
              <a:rPr lang="en-US" altLang="en-US" dirty="0"/>
              <a:t>Alternatively, use “;” after each command:</a:t>
            </a:r>
          </a:p>
          <a:p>
            <a:pPr>
              <a:lnSpc>
                <a:spcPct val="90000"/>
              </a:lnSpc>
              <a:buFontTx/>
              <a:buNone/>
            </a:pPr>
            <a:r>
              <a:rPr lang="en-US" altLang="en-US" dirty="0">
                <a:solidFill>
                  <a:srgbClr val="DB6D32"/>
                </a:solidFill>
              </a:rPr>
              <a:t>[address][,address]{command1; command2; command3; } </a:t>
            </a:r>
          </a:p>
        </p:txBody>
      </p:sp>
      <p:sp>
        <p:nvSpPr>
          <p:cNvPr id="220164" name="Rectangle 4"/>
          <p:cNvSpPr>
            <a:spLocks noGrp="1" noChangeArrowheads="1"/>
          </p:cNvSpPr>
          <p:nvPr>
            <p:ph type="title"/>
          </p:nvPr>
        </p:nvSpPr>
        <p:spPr>
          <a:xfrm>
            <a:off x="838200" y="18255"/>
            <a:ext cx="10515600" cy="1325563"/>
          </a:xfrm>
        </p:spPr>
        <p:txBody>
          <a:bodyPr/>
          <a:lstStyle/>
          <a:p>
            <a:r>
              <a:rPr lang="en-US" altLang="en-US" dirty="0"/>
              <a:t>Multiple Commands</a:t>
            </a:r>
          </a:p>
        </p:txBody>
      </p:sp>
    </p:spTree>
    <p:extLst>
      <p:ext uri="{BB962C8B-B14F-4D97-AF65-F5344CB8AC3E}">
        <p14:creationId xmlns:p14="http://schemas.microsoft.com/office/powerpoint/2010/main" val="698508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a:xfrm>
            <a:off x="838200" y="0"/>
            <a:ext cx="10515600" cy="1325563"/>
          </a:xfrm>
        </p:spPr>
        <p:txBody>
          <a:bodyPr/>
          <a:lstStyle/>
          <a:p>
            <a:r>
              <a:rPr lang="en-US" altLang="en-US" dirty="0"/>
              <a:t>Print</a:t>
            </a:r>
          </a:p>
        </p:txBody>
      </p:sp>
      <p:sp>
        <p:nvSpPr>
          <p:cNvPr id="222213" name="Rectangle 5"/>
          <p:cNvSpPr>
            <a:spLocks noGrp="1" noChangeArrowheads="1"/>
          </p:cNvSpPr>
          <p:nvPr>
            <p:ph type="body" idx="1"/>
          </p:nvPr>
        </p:nvSpPr>
        <p:spPr/>
        <p:txBody>
          <a:bodyPr>
            <a:normAutofit fontScale="92500" lnSpcReduction="10000"/>
          </a:bodyPr>
          <a:lstStyle/>
          <a:p>
            <a:r>
              <a:rPr lang="en-US" altLang="en-US" dirty="0">
                <a:solidFill>
                  <a:srgbClr val="DB6D32"/>
                </a:solidFill>
              </a:rPr>
              <a:t>The print command (p) can be </a:t>
            </a:r>
            <a:r>
              <a:rPr lang="en-US" altLang="en-US" dirty="0"/>
              <a:t>used to force the pattern space to be output, useful if the -n option has been specified</a:t>
            </a:r>
          </a:p>
          <a:p>
            <a:r>
              <a:rPr lang="en-US" altLang="en-US" dirty="0"/>
              <a:t>Syntax:</a:t>
            </a:r>
          </a:p>
          <a:p>
            <a:pPr>
              <a:buFontTx/>
              <a:buNone/>
            </a:pPr>
            <a:r>
              <a:rPr lang="en-US" altLang="en-US" dirty="0">
                <a:solidFill>
                  <a:srgbClr val="DB6D32"/>
                </a:solidFill>
              </a:rPr>
              <a:t>[address1[,address2]]p</a:t>
            </a:r>
          </a:p>
          <a:p>
            <a:r>
              <a:rPr lang="en-US" altLang="en-US" dirty="0"/>
              <a:t>Note: if the -n or #n option has not been specified, p will cause the line to be output twice!</a:t>
            </a:r>
          </a:p>
          <a:p>
            <a:r>
              <a:rPr lang="en-US" altLang="en-US" dirty="0"/>
              <a:t>Examples:</a:t>
            </a:r>
          </a:p>
          <a:p>
            <a:pPr>
              <a:buFontTx/>
              <a:buNone/>
            </a:pPr>
            <a:r>
              <a:rPr lang="en-US" altLang="en-US" dirty="0">
                <a:solidFill>
                  <a:srgbClr val="DB6D32"/>
                </a:solidFill>
              </a:rPr>
              <a:t>	1,5p	</a:t>
            </a:r>
            <a:r>
              <a:rPr lang="en-US" altLang="en-US" dirty="0"/>
              <a:t>	will display lines 1 through 5</a:t>
            </a:r>
          </a:p>
          <a:p>
            <a:pPr>
              <a:buFontTx/>
              <a:buNone/>
            </a:pPr>
            <a:r>
              <a:rPr lang="en-US" altLang="en-US" dirty="0">
                <a:solidFill>
                  <a:srgbClr val="DB6D32"/>
                </a:solidFill>
              </a:rPr>
              <a:t>	/^$/,$p</a:t>
            </a:r>
            <a:r>
              <a:rPr lang="en-US" altLang="en-US" dirty="0"/>
              <a:t>		will display the lines from the first</a:t>
            </a:r>
          </a:p>
          <a:p>
            <a:pPr>
              <a:buFontTx/>
              <a:buNone/>
            </a:pPr>
            <a:r>
              <a:rPr lang="en-US" altLang="en-US" dirty="0"/>
              <a:t>	 		blank line through the last line of the file</a:t>
            </a:r>
          </a:p>
        </p:txBody>
      </p:sp>
    </p:spTree>
    <p:extLst>
      <p:ext uri="{BB962C8B-B14F-4D97-AF65-F5344CB8AC3E}">
        <p14:creationId xmlns:p14="http://schemas.microsoft.com/office/powerpoint/2010/main" val="3489592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8" name="Rectangle 6"/>
          <p:cNvSpPr>
            <a:spLocks noGrp="1" noChangeArrowheads="1"/>
          </p:cNvSpPr>
          <p:nvPr>
            <p:ph type="title"/>
          </p:nvPr>
        </p:nvSpPr>
        <p:spPr>
          <a:xfrm>
            <a:off x="838200" y="18255"/>
            <a:ext cx="10515600" cy="1325563"/>
          </a:xfrm>
        </p:spPr>
        <p:txBody>
          <a:bodyPr/>
          <a:lstStyle/>
          <a:p>
            <a:r>
              <a:rPr lang="en-US" altLang="en-US" dirty="0"/>
              <a:t>Substitute</a:t>
            </a:r>
          </a:p>
        </p:txBody>
      </p:sp>
      <p:sp>
        <p:nvSpPr>
          <p:cNvPr id="223239" name="Rectangle 7"/>
          <p:cNvSpPr>
            <a:spLocks noGrp="1" noChangeArrowheads="1"/>
          </p:cNvSpPr>
          <p:nvPr>
            <p:ph type="body" idx="1"/>
          </p:nvPr>
        </p:nvSpPr>
        <p:spPr/>
        <p:txBody>
          <a:bodyPr>
            <a:normAutofit lnSpcReduction="10000"/>
          </a:bodyPr>
          <a:lstStyle/>
          <a:p>
            <a:r>
              <a:rPr lang="en-US" altLang="en-US" dirty="0"/>
              <a:t>Syntax: </a:t>
            </a:r>
          </a:p>
          <a:p>
            <a:pPr>
              <a:buFontTx/>
              <a:buNone/>
            </a:pPr>
            <a:r>
              <a:rPr lang="en-US" altLang="en-US" dirty="0">
                <a:solidFill>
                  <a:srgbClr val="DB6D32"/>
                </a:solidFill>
              </a:rPr>
              <a:t>[address(</a:t>
            </a:r>
            <a:r>
              <a:rPr lang="en-US" altLang="en-US" dirty="0" err="1">
                <a:solidFill>
                  <a:srgbClr val="DB6D32"/>
                </a:solidFill>
              </a:rPr>
              <a:t>es</a:t>
            </a:r>
            <a:r>
              <a:rPr lang="en-US" altLang="en-US" dirty="0">
                <a:solidFill>
                  <a:srgbClr val="DB6D32"/>
                </a:solidFill>
              </a:rPr>
              <a:t>)]s/pattern/replacement/[flags]</a:t>
            </a:r>
          </a:p>
          <a:p>
            <a:r>
              <a:rPr lang="en-US" altLang="en-US" dirty="0">
                <a:solidFill>
                  <a:srgbClr val="DB6D32"/>
                </a:solidFill>
              </a:rPr>
              <a:t>pattern</a:t>
            </a:r>
            <a:r>
              <a:rPr lang="en-US" altLang="en-US" dirty="0"/>
              <a:t> - search pattern</a:t>
            </a:r>
          </a:p>
          <a:p>
            <a:r>
              <a:rPr lang="en-US" altLang="en-US" dirty="0">
                <a:solidFill>
                  <a:srgbClr val="DB6D32"/>
                </a:solidFill>
              </a:rPr>
              <a:t>replacement</a:t>
            </a:r>
            <a:r>
              <a:rPr lang="en-US" altLang="en-US" dirty="0"/>
              <a:t> - replacement string for pattern</a:t>
            </a:r>
          </a:p>
          <a:p>
            <a:r>
              <a:rPr lang="en-US" altLang="en-US" dirty="0">
                <a:solidFill>
                  <a:srgbClr val="DB6D32"/>
                </a:solidFill>
              </a:rPr>
              <a:t>flags</a:t>
            </a:r>
            <a:r>
              <a:rPr lang="en-US" altLang="en-US" dirty="0"/>
              <a:t> - optionally any of the following</a:t>
            </a:r>
          </a:p>
          <a:p>
            <a:pPr>
              <a:buFontTx/>
              <a:buNone/>
            </a:pPr>
            <a:r>
              <a:rPr lang="en-US" altLang="en-US" dirty="0"/>
              <a:t>		</a:t>
            </a:r>
            <a:r>
              <a:rPr lang="en-US" altLang="en-US" dirty="0">
                <a:solidFill>
                  <a:srgbClr val="DB6D32"/>
                </a:solidFill>
              </a:rPr>
              <a:t>n </a:t>
            </a:r>
            <a:r>
              <a:rPr lang="en-US" altLang="en-US" dirty="0"/>
              <a:t>-</a:t>
            </a:r>
            <a:r>
              <a:rPr lang="en-US" altLang="en-US" dirty="0">
                <a:solidFill>
                  <a:srgbClr val="DB6D32"/>
                </a:solidFill>
              </a:rPr>
              <a:t> </a:t>
            </a:r>
            <a:r>
              <a:rPr lang="en-US" altLang="en-US" dirty="0"/>
              <a:t>a number from 1 to 512 indicating which 			occurrence of pattern should be replaced</a:t>
            </a:r>
          </a:p>
          <a:p>
            <a:pPr>
              <a:buFontTx/>
              <a:buNone/>
            </a:pPr>
            <a:r>
              <a:rPr lang="en-US" altLang="en-US" dirty="0"/>
              <a:t>		</a:t>
            </a:r>
            <a:r>
              <a:rPr lang="en-US" altLang="en-US" dirty="0">
                <a:solidFill>
                  <a:srgbClr val="DB6D32"/>
                </a:solidFill>
              </a:rPr>
              <a:t>g </a:t>
            </a:r>
            <a:r>
              <a:rPr lang="en-US" altLang="en-US" dirty="0"/>
              <a:t>- global, replace all occurrences of pattern in pattern space</a:t>
            </a:r>
          </a:p>
          <a:p>
            <a:pPr>
              <a:buFontTx/>
              <a:buNone/>
            </a:pPr>
            <a:r>
              <a:rPr lang="en-US" altLang="en-US" dirty="0"/>
              <a:t>		</a:t>
            </a:r>
            <a:r>
              <a:rPr lang="en-US" altLang="en-US" dirty="0">
                <a:solidFill>
                  <a:srgbClr val="DB6D32"/>
                </a:solidFill>
              </a:rPr>
              <a:t>p </a:t>
            </a:r>
            <a:r>
              <a:rPr lang="en-US" altLang="en-US" dirty="0"/>
              <a:t>- print contents of pattern space</a:t>
            </a:r>
          </a:p>
        </p:txBody>
      </p:sp>
    </p:spTree>
    <p:extLst>
      <p:ext uri="{BB962C8B-B14F-4D97-AF65-F5344CB8AC3E}">
        <p14:creationId xmlns:p14="http://schemas.microsoft.com/office/powerpoint/2010/main" val="207299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Grp="1" noChangeArrowheads="1"/>
          </p:cNvSpPr>
          <p:nvPr>
            <p:ph type="title"/>
          </p:nvPr>
        </p:nvSpPr>
        <p:spPr>
          <a:xfrm>
            <a:off x="838200" y="18255"/>
            <a:ext cx="10515600" cy="1325563"/>
          </a:xfrm>
        </p:spPr>
        <p:txBody>
          <a:bodyPr/>
          <a:lstStyle/>
          <a:p>
            <a:r>
              <a:rPr lang="en-US" altLang="en-US" dirty="0"/>
              <a:t>Substitute Examples</a:t>
            </a:r>
          </a:p>
        </p:txBody>
      </p:sp>
      <p:sp>
        <p:nvSpPr>
          <p:cNvPr id="224261" name="Rectangle 5"/>
          <p:cNvSpPr>
            <a:spLocks noGrp="1" noChangeArrowheads="1"/>
          </p:cNvSpPr>
          <p:nvPr>
            <p:ph type="body" idx="1"/>
          </p:nvPr>
        </p:nvSpPr>
        <p:spPr/>
        <p:txBody>
          <a:bodyPr>
            <a:normAutofit fontScale="92500" lnSpcReduction="20000"/>
          </a:bodyPr>
          <a:lstStyle/>
          <a:p>
            <a:endParaRPr lang="en-US" altLang="en-US" dirty="0"/>
          </a:p>
          <a:p>
            <a:pPr>
              <a:buFontTx/>
              <a:buNone/>
            </a:pPr>
            <a:r>
              <a:rPr lang="en-US" altLang="en-US" dirty="0"/>
              <a:t>s/Puff Daddy/P. Diddy/</a:t>
            </a:r>
          </a:p>
          <a:p>
            <a:pPr>
              <a:buFontTx/>
              <a:buNone/>
            </a:pPr>
            <a:r>
              <a:rPr lang="en-US" altLang="en-US" dirty="0"/>
              <a:t>			Substitute P. Diddy for the first occurrence</a:t>
            </a:r>
          </a:p>
          <a:p>
            <a:pPr>
              <a:buFontTx/>
              <a:buNone/>
            </a:pPr>
            <a:r>
              <a:rPr lang="en-US" altLang="en-US" dirty="0"/>
              <a:t>			of Puff Daddy in pattern space</a:t>
            </a:r>
          </a:p>
          <a:p>
            <a:pPr>
              <a:buFontTx/>
              <a:buNone/>
            </a:pPr>
            <a:r>
              <a:rPr lang="en-US" altLang="en-US" dirty="0"/>
              <a:t>s/Tom/</a:t>
            </a:r>
            <a:r>
              <a:rPr lang="pl-PL" altLang="en-US" dirty="0"/>
              <a:t>Fred</a:t>
            </a:r>
            <a:r>
              <a:rPr lang="en-US" altLang="en-US" dirty="0"/>
              <a:t>/2</a:t>
            </a:r>
          </a:p>
          <a:p>
            <a:pPr>
              <a:buFontTx/>
              <a:buNone/>
            </a:pPr>
            <a:r>
              <a:rPr lang="en-US" altLang="en-US" dirty="0"/>
              <a:t>			Substitutes </a:t>
            </a:r>
            <a:r>
              <a:rPr lang="pl-PL" altLang="en-US" dirty="0"/>
              <a:t>Fred</a:t>
            </a:r>
            <a:r>
              <a:rPr lang="en-US" altLang="en-US" dirty="0"/>
              <a:t> for the second occurrence</a:t>
            </a:r>
          </a:p>
          <a:p>
            <a:pPr>
              <a:buFontTx/>
              <a:buNone/>
            </a:pPr>
            <a:r>
              <a:rPr lang="en-US" altLang="en-US" dirty="0"/>
              <a:t>			of Tom in the pattern space</a:t>
            </a:r>
          </a:p>
          <a:p>
            <a:pPr>
              <a:buFontTx/>
              <a:buNone/>
            </a:pPr>
            <a:r>
              <a:rPr lang="en-US" altLang="en-US" dirty="0"/>
              <a:t>s/wood/plastic/p</a:t>
            </a:r>
          </a:p>
          <a:p>
            <a:pPr>
              <a:buFontTx/>
              <a:buNone/>
            </a:pPr>
            <a:r>
              <a:rPr lang="en-US" altLang="en-US" dirty="0"/>
              <a:t>			Substitutes plastic for the first occurrence</a:t>
            </a:r>
          </a:p>
          <a:p>
            <a:pPr>
              <a:buFontTx/>
              <a:buNone/>
            </a:pPr>
            <a:r>
              <a:rPr lang="en-US" altLang="en-US" dirty="0"/>
              <a:t>			of wood and outputs (prints) pattern space</a:t>
            </a:r>
          </a:p>
        </p:txBody>
      </p:sp>
    </p:spTree>
    <p:extLst>
      <p:ext uri="{BB962C8B-B14F-4D97-AF65-F5344CB8AC3E}">
        <p14:creationId xmlns:p14="http://schemas.microsoft.com/office/powerpoint/2010/main" val="331977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18255"/>
            <a:ext cx="10515600" cy="1325563"/>
          </a:xfrm>
        </p:spPr>
        <p:txBody>
          <a:bodyPr/>
          <a:lstStyle/>
          <a:p>
            <a:r>
              <a:rPr lang="en-US" altLang="en-US" dirty="0"/>
              <a:t>File Redirection</a:t>
            </a:r>
          </a:p>
        </p:txBody>
      </p:sp>
      <p:sp>
        <p:nvSpPr>
          <p:cNvPr id="37891" name="Rectangle 3"/>
          <p:cNvSpPr>
            <a:spLocks noGrp="1" noChangeArrowheads="1"/>
          </p:cNvSpPr>
          <p:nvPr>
            <p:ph idx="1"/>
          </p:nvPr>
        </p:nvSpPr>
        <p:spPr>
          <a:xfrm>
            <a:off x="457200" y="1457325"/>
            <a:ext cx="10896600" cy="4351338"/>
          </a:xfrm>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Grp="1" noChangeArrowheads="1"/>
          </p:cNvSpPr>
          <p:nvPr>
            <p:ph type="title"/>
          </p:nvPr>
        </p:nvSpPr>
        <p:spPr>
          <a:xfrm>
            <a:off x="838200" y="18255"/>
            <a:ext cx="10515600" cy="1325563"/>
          </a:xfrm>
        </p:spPr>
        <p:txBody>
          <a:bodyPr/>
          <a:lstStyle/>
          <a:p>
            <a:r>
              <a:rPr lang="en-US" altLang="en-US" dirty="0"/>
              <a:t>Append, Insert, and Change</a:t>
            </a:r>
          </a:p>
        </p:txBody>
      </p:sp>
      <p:sp>
        <p:nvSpPr>
          <p:cNvPr id="227333" name="Rectangle 5"/>
          <p:cNvSpPr>
            <a:spLocks noGrp="1" noChangeArrowheads="1"/>
          </p:cNvSpPr>
          <p:nvPr>
            <p:ph type="body" idx="1"/>
          </p:nvPr>
        </p:nvSpPr>
        <p:spPr/>
        <p:txBody>
          <a:bodyPr>
            <a:normAutofit fontScale="77500" lnSpcReduction="20000"/>
          </a:bodyPr>
          <a:lstStyle/>
          <a:p>
            <a:pPr>
              <a:lnSpc>
                <a:spcPct val="90000"/>
              </a:lnSpc>
            </a:pPr>
            <a:r>
              <a:rPr lang="en-US" altLang="en-US" dirty="0"/>
              <a:t>Syntax for these commands is a little strange because they must be specified on multiple lines</a:t>
            </a:r>
          </a:p>
          <a:p>
            <a:pPr>
              <a:lnSpc>
                <a:spcPct val="90000"/>
              </a:lnSpc>
            </a:pPr>
            <a:r>
              <a:rPr lang="en-US" altLang="en-US" dirty="0">
                <a:solidFill>
                  <a:srgbClr val="DB6C30"/>
                </a:solidFill>
              </a:rPr>
              <a:t>append</a:t>
            </a:r>
          </a:p>
          <a:p>
            <a:pPr>
              <a:lnSpc>
                <a:spcPct val="90000"/>
              </a:lnSpc>
              <a:buFontTx/>
              <a:buNone/>
            </a:pPr>
            <a:r>
              <a:rPr lang="en-US" altLang="en-US" dirty="0">
                <a:solidFill>
                  <a:srgbClr val="DB6C30"/>
                </a:solidFill>
              </a:rPr>
              <a:t>[address]a\</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insert</a:t>
            </a:r>
          </a:p>
          <a:p>
            <a:pPr>
              <a:lnSpc>
                <a:spcPct val="90000"/>
              </a:lnSpc>
              <a:buFontTx/>
              <a:buNone/>
            </a:pPr>
            <a:r>
              <a:rPr lang="en-US" altLang="en-US" dirty="0">
                <a:solidFill>
                  <a:srgbClr val="DB6C30"/>
                </a:solidFill>
              </a:rPr>
              <a:t>[address]</a:t>
            </a:r>
            <a:r>
              <a:rPr lang="en-US" altLang="en-US" dirty="0" err="1">
                <a:solidFill>
                  <a:srgbClr val="DB6C30"/>
                </a:solidFill>
              </a:rPr>
              <a:t>i</a:t>
            </a:r>
            <a:r>
              <a:rPr lang="en-US" altLang="en-US" dirty="0">
                <a:solidFill>
                  <a:srgbClr val="DB6C30"/>
                </a:solidFill>
              </a:rPr>
              <a:t>\</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change</a:t>
            </a:r>
          </a:p>
          <a:p>
            <a:pPr>
              <a:lnSpc>
                <a:spcPct val="90000"/>
              </a:lnSpc>
              <a:buFontTx/>
              <a:buNone/>
            </a:pPr>
            <a:r>
              <a:rPr lang="en-US" altLang="en-US" dirty="0">
                <a:solidFill>
                  <a:srgbClr val="DB6C30"/>
                </a:solidFill>
              </a:rPr>
              <a:t>[address(</a:t>
            </a:r>
            <a:r>
              <a:rPr lang="en-US" altLang="en-US" dirty="0" err="1">
                <a:solidFill>
                  <a:srgbClr val="DB6C30"/>
                </a:solidFill>
              </a:rPr>
              <a:t>es</a:t>
            </a:r>
            <a:r>
              <a:rPr lang="en-US" altLang="en-US" dirty="0">
                <a:solidFill>
                  <a:srgbClr val="DB6C30"/>
                </a:solidFill>
              </a:rPr>
              <a:t>)]c\</a:t>
            </a:r>
          </a:p>
          <a:p>
            <a:pPr>
              <a:lnSpc>
                <a:spcPct val="90000"/>
              </a:lnSpc>
              <a:buFontTx/>
              <a:buNone/>
            </a:pPr>
            <a:r>
              <a:rPr lang="en-US" altLang="en-US" dirty="0">
                <a:solidFill>
                  <a:srgbClr val="DB6C30"/>
                </a:solidFill>
              </a:rPr>
              <a:t>text</a:t>
            </a:r>
          </a:p>
          <a:p>
            <a:pPr>
              <a:lnSpc>
                <a:spcPct val="90000"/>
              </a:lnSpc>
            </a:pPr>
            <a:r>
              <a:rPr lang="en-US" altLang="en-US" dirty="0"/>
              <a:t>append/insert for </a:t>
            </a:r>
            <a:r>
              <a:rPr lang="en-US" altLang="en-US" dirty="0">
                <a:solidFill>
                  <a:srgbClr val="DB6C30"/>
                </a:solidFill>
              </a:rPr>
              <a:t>single lines only</a:t>
            </a:r>
            <a:r>
              <a:rPr lang="en-US" altLang="en-US" dirty="0"/>
              <a:t>, not range</a:t>
            </a:r>
          </a:p>
        </p:txBody>
      </p:sp>
    </p:spTree>
    <p:extLst>
      <p:ext uri="{BB962C8B-B14F-4D97-AF65-F5344CB8AC3E}">
        <p14:creationId xmlns:p14="http://schemas.microsoft.com/office/powerpoint/2010/main" val="2022762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Grp="1" noChangeArrowheads="1"/>
          </p:cNvSpPr>
          <p:nvPr>
            <p:ph type="title"/>
          </p:nvPr>
        </p:nvSpPr>
        <p:spPr>
          <a:xfrm>
            <a:off x="838200" y="18255"/>
            <a:ext cx="10515600" cy="1325563"/>
          </a:xfrm>
        </p:spPr>
        <p:txBody>
          <a:bodyPr/>
          <a:lstStyle/>
          <a:p>
            <a:r>
              <a:rPr lang="en-US" altLang="en-US" dirty="0"/>
              <a:t>Append and Insert</a:t>
            </a:r>
          </a:p>
        </p:txBody>
      </p:sp>
      <p:sp>
        <p:nvSpPr>
          <p:cNvPr id="228357" name="Rectangle 5"/>
          <p:cNvSpPr>
            <a:spLocks noGrp="1" noChangeArrowheads="1"/>
          </p:cNvSpPr>
          <p:nvPr>
            <p:ph type="body" idx="1"/>
          </p:nvPr>
        </p:nvSpPr>
        <p:spPr>
          <a:xfrm>
            <a:off x="670419" y="1343818"/>
            <a:ext cx="11007055" cy="4351338"/>
          </a:xfrm>
        </p:spPr>
        <p:txBody>
          <a:bodyPr/>
          <a:lstStyle/>
          <a:p>
            <a:pPr>
              <a:lnSpc>
                <a:spcPct val="90000"/>
              </a:lnSpc>
            </a:pPr>
            <a:r>
              <a:rPr lang="en-US" altLang="en-US" dirty="0">
                <a:solidFill>
                  <a:srgbClr val="DB6C30"/>
                </a:solidFill>
              </a:rPr>
              <a:t>Append</a:t>
            </a:r>
            <a:r>
              <a:rPr lang="en-US" altLang="en-US" dirty="0"/>
              <a:t> places text </a:t>
            </a:r>
            <a:r>
              <a:rPr lang="en-US" altLang="en-US" dirty="0">
                <a:solidFill>
                  <a:srgbClr val="DB6C30"/>
                </a:solidFill>
              </a:rPr>
              <a:t>after the current line </a:t>
            </a:r>
            <a:r>
              <a:rPr lang="en-US" altLang="en-US" dirty="0"/>
              <a:t>in pattern space</a:t>
            </a:r>
          </a:p>
          <a:p>
            <a:pPr>
              <a:lnSpc>
                <a:spcPct val="90000"/>
              </a:lnSpc>
            </a:pPr>
            <a:endParaRPr lang="en-US" altLang="en-US" dirty="0"/>
          </a:p>
          <a:p>
            <a:pPr>
              <a:lnSpc>
                <a:spcPct val="90000"/>
              </a:lnSpc>
            </a:pPr>
            <a:r>
              <a:rPr lang="en-US" altLang="en-US" dirty="0">
                <a:solidFill>
                  <a:srgbClr val="DB6C30"/>
                </a:solidFill>
              </a:rPr>
              <a:t>Insert</a:t>
            </a:r>
            <a:r>
              <a:rPr lang="en-US" altLang="en-US" dirty="0"/>
              <a:t> places text </a:t>
            </a:r>
            <a:r>
              <a:rPr lang="en-US" altLang="en-US" dirty="0">
                <a:solidFill>
                  <a:srgbClr val="DB6C30"/>
                </a:solidFill>
              </a:rPr>
              <a:t>before the current line </a:t>
            </a:r>
            <a:r>
              <a:rPr lang="en-US" altLang="en-US" dirty="0"/>
              <a:t>in pattern space</a:t>
            </a:r>
          </a:p>
          <a:p>
            <a:pPr>
              <a:lnSpc>
                <a:spcPct val="90000"/>
              </a:lnSpc>
            </a:pPr>
            <a:endParaRPr lang="en-US" altLang="en-US" dirty="0"/>
          </a:p>
          <a:p>
            <a:pPr lvl="1">
              <a:lnSpc>
                <a:spcPct val="90000"/>
              </a:lnSpc>
            </a:pPr>
            <a:r>
              <a:rPr lang="en-US" altLang="en-US" dirty="0"/>
              <a:t>each of these commands requires a </a:t>
            </a:r>
            <a:r>
              <a:rPr lang="en-US" altLang="en-US" dirty="0">
                <a:solidFill>
                  <a:srgbClr val="DB6C30"/>
                </a:solidFill>
              </a:rPr>
              <a:t>\</a:t>
            </a:r>
            <a:r>
              <a:rPr lang="en-US" altLang="en-US" dirty="0"/>
              <a:t> following it</a:t>
            </a:r>
          </a:p>
          <a:p>
            <a:pPr lvl="1">
              <a:lnSpc>
                <a:spcPct val="90000"/>
              </a:lnSpc>
            </a:pPr>
            <a:r>
              <a:rPr lang="en-US" altLang="en-US" dirty="0"/>
              <a:t>text must begin on the next line.</a:t>
            </a:r>
          </a:p>
          <a:p>
            <a:pPr lvl="1">
              <a:lnSpc>
                <a:spcPct val="90000"/>
              </a:lnSpc>
            </a:pPr>
            <a:r>
              <a:rPr lang="en-US" altLang="en-US" dirty="0"/>
              <a:t>if text begins with whitespace, </a:t>
            </a:r>
            <a:r>
              <a:rPr lang="en-US" altLang="en-US" dirty="0" err="1"/>
              <a:t>sed</a:t>
            </a:r>
            <a:r>
              <a:rPr lang="en-US" altLang="en-US" dirty="0"/>
              <a:t> will discard it unless you start the line with a </a:t>
            </a:r>
            <a:r>
              <a:rPr lang="en-US" altLang="en-US" dirty="0">
                <a:solidFill>
                  <a:srgbClr val="DB6C30"/>
                </a:solidFill>
              </a:rPr>
              <a:t>\</a:t>
            </a:r>
          </a:p>
        </p:txBody>
      </p:sp>
    </p:spTree>
    <p:extLst>
      <p:ext uri="{BB962C8B-B14F-4D97-AF65-F5344CB8AC3E}">
        <p14:creationId xmlns:p14="http://schemas.microsoft.com/office/powerpoint/2010/main" val="1525344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Grp="1" noChangeArrowheads="1"/>
          </p:cNvSpPr>
          <p:nvPr>
            <p:ph type="title"/>
          </p:nvPr>
        </p:nvSpPr>
        <p:spPr>
          <a:xfrm>
            <a:off x="838200" y="0"/>
            <a:ext cx="10515600" cy="1325563"/>
          </a:xfrm>
        </p:spPr>
        <p:txBody>
          <a:bodyPr/>
          <a:lstStyle/>
          <a:p>
            <a:r>
              <a:rPr lang="en-US" altLang="en-US" dirty="0"/>
              <a:t>Using !</a:t>
            </a:r>
          </a:p>
        </p:txBody>
      </p:sp>
      <p:sp>
        <p:nvSpPr>
          <p:cNvPr id="231429" name="Rectangle 5"/>
          <p:cNvSpPr>
            <a:spLocks noGrp="1" noChangeArrowheads="1"/>
          </p:cNvSpPr>
          <p:nvPr>
            <p:ph type="body" idx="1"/>
          </p:nvPr>
        </p:nvSpPr>
        <p:spPr>
          <a:xfrm>
            <a:off x="838200" y="1610788"/>
            <a:ext cx="11047992" cy="4428000"/>
          </a:xfrm>
        </p:spPr>
        <p:txBody>
          <a:bodyPr>
            <a:normAutofit fontScale="92500" lnSpcReduction="20000"/>
          </a:bodyPr>
          <a:lstStyle/>
          <a:p>
            <a:r>
              <a:rPr lang="en-US" altLang="en-US" dirty="0"/>
              <a:t>If an address is followed by an exclamation point (!), the associated </a:t>
            </a:r>
            <a:r>
              <a:rPr lang="en-US" altLang="en-US" dirty="0">
                <a:solidFill>
                  <a:srgbClr val="DB6C30"/>
                </a:solidFill>
              </a:rPr>
              <a:t>command</a:t>
            </a:r>
            <a:r>
              <a:rPr lang="en-US" altLang="en-US" dirty="0">
                <a:solidFill>
                  <a:srgbClr val="3366FF"/>
                </a:solidFill>
              </a:rPr>
              <a:t> </a:t>
            </a:r>
            <a:r>
              <a:rPr lang="en-US" altLang="en-US" dirty="0">
                <a:solidFill>
                  <a:srgbClr val="DB6C30"/>
                </a:solidFill>
              </a:rPr>
              <a:t>is applied to all lines that don’t match </a:t>
            </a:r>
            <a:r>
              <a:rPr lang="en-US" altLang="en-US" dirty="0"/>
              <a:t>the address or address range</a:t>
            </a:r>
          </a:p>
          <a:p>
            <a:endParaRPr lang="en-US" altLang="en-US" dirty="0"/>
          </a:p>
          <a:p>
            <a:r>
              <a:rPr lang="en-US" altLang="en-US" dirty="0"/>
              <a:t>Examples:</a:t>
            </a:r>
          </a:p>
          <a:p>
            <a:pPr>
              <a:buFontTx/>
              <a:buNone/>
            </a:pPr>
            <a:r>
              <a:rPr lang="en-US" altLang="en-US" dirty="0">
                <a:solidFill>
                  <a:srgbClr val="DB6C30"/>
                </a:solidFill>
              </a:rPr>
              <a:t>1,5!d	</a:t>
            </a:r>
            <a:r>
              <a:rPr lang="en-US" altLang="en-US" dirty="0"/>
              <a:t>	                    delete all lines except 1 through 5</a:t>
            </a:r>
          </a:p>
          <a:p>
            <a:pPr>
              <a:buFontTx/>
              <a:buNone/>
            </a:pPr>
            <a:endParaRPr lang="en-US" altLang="en-US" dirty="0"/>
          </a:p>
          <a:p>
            <a:pPr>
              <a:buFontTx/>
              <a:buNone/>
            </a:pPr>
            <a:r>
              <a:rPr lang="en-US" altLang="en-US" dirty="0">
                <a:solidFill>
                  <a:srgbClr val="DB6C30"/>
                </a:solidFill>
              </a:rPr>
              <a:t>/black/!s/cow/horse/</a:t>
            </a:r>
            <a:r>
              <a:rPr lang="en-US" altLang="en-US" dirty="0"/>
              <a:t>     substitute “horse” for “cow” on all lines </a:t>
            </a:r>
          </a:p>
          <a:p>
            <a:pPr>
              <a:buFontTx/>
              <a:buNone/>
            </a:pPr>
            <a:r>
              <a:rPr lang="en-US" altLang="en-US" dirty="0"/>
              <a:t>			                     except those that contained “black”</a:t>
            </a:r>
          </a:p>
          <a:p>
            <a:r>
              <a:rPr lang="en-US" altLang="en-US" dirty="0"/>
              <a:t>e.g.</a:t>
            </a:r>
          </a:p>
          <a:p>
            <a:pPr>
              <a:buFontTx/>
              <a:buNone/>
            </a:pPr>
            <a:r>
              <a:rPr lang="en-US" altLang="en-US" dirty="0"/>
              <a:t>“The brown cow” -&gt; “The brown horse”</a:t>
            </a:r>
          </a:p>
          <a:p>
            <a:pPr>
              <a:buFontTx/>
              <a:buNone/>
            </a:pPr>
            <a:r>
              <a:rPr lang="en-US" altLang="en-US" dirty="0"/>
              <a:t>“The black cow” -&gt; “The black cow”</a:t>
            </a:r>
          </a:p>
          <a:p>
            <a:endParaRPr lang="en-US" altLang="en-US" dirty="0"/>
          </a:p>
        </p:txBody>
      </p:sp>
    </p:spTree>
    <p:extLst>
      <p:ext uri="{BB962C8B-B14F-4D97-AF65-F5344CB8AC3E}">
        <p14:creationId xmlns:p14="http://schemas.microsoft.com/office/powerpoint/2010/main" val="25781408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0"/>
            <a:ext cx="10515600" cy="1325563"/>
          </a:xfrm>
        </p:spPr>
        <p:txBody>
          <a:bodyPr/>
          <a:lstStyle/>
          <a:p>
            <a:pPr>
              <a:defRPr/>
            </a:pPr>
            <a:r>
              <a:rPr lang="en-US" dirty="0"/>
              <a:t>Regular Expressions: use with sed</a:t>
            </a:r>
          </a:p>
        </p:txBody>
      </p:sp>
      <p:sp>
        <p:nvSpPr>
          <p:cNvPr id="3277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93D5944-DABE-46E3-AC9E-B88999207F2C}" type="slidenum">
              <a:rPr lang="en-US" altLang="en-US" sz="1400">
                <a:solidFill>
                  <a:srgbClr val="FFFFFF"/>
                </a:solidFill>
              </a:rPr>
              <a:pPr/>
              <a:t>93</a:t>
            </a:fld>
            <a:endParaRPr lang="en-US" altLang="en-US" sz="1400">
              <a:solidFill>
                <a:srgbClr val="FFFFFF"/>
              </a:solidFill>
            </a:endParaRPr>
          </a:p>
        </p:txBody>
      </p:sp>
      <p:graphicFrame>
        <p:nvGraphicFramePr>
          <p:cNvPr id="286785" name="Group 65"/>
          <p:cNvGraphicFramePr>
            <a:graphicFrameLocks noGrp="1"/>
          </p:cNvGraphicFramePr>
          <p:nvPr>
            <p:extLst>
              <p:ext uri="{D42A27DB-BD31-4B8C-83A1-F6EECF244321}">
                <p14:modId xmlns:p14="http://schemas.microsoft.com/office/powerpoint/2010/main" val="2782861562"/>
              </p:ext>
            </p:extLst>
          </p:nvPr>
        </p:nvGraphicFramePr>
        <p:xfrm>
          <a:off x="2041321" y="1325563"/>
          <a:ext cx="7162800" cy="4641848"/>
        </p:xfrm>
        <a:graphic>
          <a:graphicData uri="http://schemas.openxmlformats.org/drawingml/2006/table">
            <a:tbl>
              <a:tblPr/>
              <a:tblGrid>
                <a:gridCol w="2198483">
                  <a:extLst>
                    <a:ext uri="{9D8B030D-6E8A-4147-A177-3AD203B41FA5}">
                      <a16:colId xmlns:a16="http://schemas.microsoft.com/office/drawing/2014/main" val="20000"/>
                    </a:ext>
                  </a:extLst>
                </a:gridCol>
                <a:gridCol w="4964317">
                  <a:extLst>
                    <a:ext uri="{9D8B030D-6E8A-4147-A177-3AD203B41FA5}">
                      <a16:colId xmlns:a16="http://schemas.microsoft.com/office/drawing/2014/main" val="20001"/>
                    </a:ext>
                  </a:extLst>
                </a:gridCol>
              </a:tblGrid>
              <a:tr h="4572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Metacharacter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Description/Matches…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0"/>
                  </a:ext>
                </a:extLst>
              </a:tr>
              <a:tr h="4572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character, except new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Zero or more of preceding character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beginning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end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\char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Escape the meaning of </a:t>
                      </a:r>
                      <a:r>
                        <a:rPr kumimoji="0" lang="en-US" sz="2000" b="0" i="1" u="none" strike="noStrike" cap="none" normalizeH="0" baseline="0">
                          <a:ln>
                            <a:noFill/>
                          </a:ln>
                          <a:solidFill>
                            <a:schemeClr val="tx1"/>
                          </a:solidFill>
                          <a:effectLst/>
                          <a:latin typeface="Times New Roman" pitchFamily="18" charset="0"/>
                        </a:rPr>
                        <a:t>char </a:t>
                      </a:r>
                      <a:r>
                        <a:rPr kumimoji="0" lang="en-US" sz="2000" b="0" i="0" u="none" strike="noStrike" cap="none" normalizeH="0" baseline="0">
                          <a:ln>
                            <a:noFill/>
                          </a:ln>
                          <a:solidFill>
                            <a:schemeClr val="tx1"/>
                          </a:solidFill>
                          <a:effectLst/>
                          <a:latin typeface="Times New Roman" pitchFamily="18" charset="0"/>
                        </a:rPr>
                        <a:t>following it</a:t>
                      </a:r>
                      <a:endParaRPr kumimoji="0" lang="en-US" sz="2000" b="0" i="1" u="none" strike="noStrike" cap="none" normalizeH="0" baseline="0">
                        <a:ln>
                          <a:noFill/>
                        </a:ln>
                        <a:solidFill>
                          <a:schemeClr val="tx1"/>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of the enclosed characters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accent2"/>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Times New Roman" pitchFamily="18" charset="0"/>
                        </a:rPr>
                        <a:t>Tags matched characters to be used later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x\{m\}</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Repetition of character x, m times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\&lt;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Beginning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End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7512030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pl-PL" dirty="0" err="1"/>
              <a:t>Sed</a:t>
            </a:r>
            <a:r>
              <a:rPr lang="pl-PL" dirty="0"/>
              <a:t> – </a:t>
            </a:r>
            <a:r>
              <a:rPr lang="pl-PL" dirty="0" err="1"/>
              <a:t>more</a:t>
            </a:r>
            <a:r>
              <a:rPr lang="pl-PL" dirty="0"/>
              <a:t> info</a:t>
            </a:r>
            <a:endParaRPr lang="en-US" dirty="0"/>
          </a:p>
        </p:txBody>
      </p:sp>
      <p:sp>
        <p:nvSpPr>
          <p:cNvPr id="3" name="Content Placeholder 2"/>
          <p:cNvSpPr>
            <a:spLocks noGrp="1"/>
          </p:cNvSpPr>
          <p:nvPr>
            <p:ph idx="1"/>
          </p:nvPr>
        </p:nvSpPr>
        <p:spPr/>
        <p:txBody>
          <a:bodyPr/>
          <a:lstStyle/>
          <a:p>
            <a:r>
              <a:rPr lang="pl-PL" dirty="0">
                <a:hlinkClick r:id="" action="ppaction://noaction"/>
              </a:rPr>
              <a:t>https://www.gnu.org/software/sed/manual/sed.html</a:t>
            </a:r>
          </a:p>
          <a:p>
            <a:r>
              <a:rPr lang="pl-PL" dirty="0">
                <a:hlinkClick r:id="" action="ppaction://noaction"/>
              </a:rPr>
              <a:t>https://www.tutorialspoint.com/sed/</a:t>
            </a:r>
          </a:p>
          <a:p>
            <a:r>
              <a:rPr lang="en-US" dirty="0">
                <a:hlinkClick r:id="rId2"/>
              </a:rPr>
              <a:t>http://www.grymoire.com/Unix/Sed.html</a:t>
            </a:r>
            <a:endParaRPr lang="pl-PL" dirty="0"/>
          </a:p>
          <a:p>
            <a:r>
              <a:rPr lang="pl-PL" dirty="0"/>
              <a:t>….</a:t>
            </a:r>
          </a:p>
          <a:p>
            <a:endParaRPr lang="en-US" dirty="0"/>
          </a:p>
          <a:p>
            <a:pPr marL="0" indent="0">
              <a:buNone/>
            </a:pPr>
            <a:r>
              <a:rPr lang="en-US" dirty="0"/>
              <a:t>Useful examples (for all the tools):</a:t>
            </a:r>
          </a:p>
          <a:p>
            <a:r>
              <a:rPr lang="en-US" dirty="0">
                <a:hlinkClick r:id="rId3"/>
              </a:rPr>
              <a:t>https://www.howtogeek.com</a:t>
            </a:r>
            <a:endParaRPr lang="en-US" dirty="0"/>
          </a:p>
          <a:p>
            <a:r>
              <a:rPr lang="en-US" dirty="0">
                <a:hlinkClick r:id="rId4"/>
              </a:rPr>
              <a:t>https://stackoverflow.com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94</a:t>
            </a:fld>
            <a:endParaRPr lang="nl-BE"/>
          </a:p>
        </p:txBody>
      </p:sp>
    </p:spTree>
    <p:extLst>
      <p:ext uri="{BB962C8B-B14F-4D97-AF65-F5344CB8AC3E}">
        <p14:creationId xmlns:p14="http://schemas.microsoft.com/office/powerpoint/2010/main" val="1233217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95</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2</a:t>
            </a:r>
            <a:endParaRPr lang="nl-BE" dirty="0"/>
          </a:p>
        </p:txBody>
      </p:sp>
    </p:spTree>
    <p:extLst>
      <p:ext uri="{BB962C8B-B14F-4D97-AF65-F5344CB8AC3E}">
        <p14:creationId xmlns:p14="http://schemas.microsoft.com/office/powerpoint/2010/main" val="3964666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96</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75775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t>Create the file test10.log containing </a:t>
            </a:r>
          </a:p>
          <a:p>
            <a:pPr lvl="2"/>
            <a:r>
              <a:rPr lang="en-US" altLang="en-US" i="1" dirty="0"/>
              <a:t>A is the first letter</a:t>
            </a:r>
          </a:p>
          <a:p>
            <a:pPr lvl="2"/>
            <a:r>
              <a:rPr lang="en-US" altLang="en-US" i="1" dirty="0"/>
              <a:t>B is the second letter</a:t>
            </a:r>
          </a:p>
          <a:p>
            <a:pPr lvl="2"/>
            <a:r>
              <a:rPr lang="en-US" altLang="en-US" i="1" dirty="0"/>
              <a:t>C is the third letter</a:t>
            </a:r>
          </a:p>
          <a:p>
            <a:pPr lvl="2"/>
            <a:r>
              <a:rPr lang="en-US" altLang="en-US" i="1" dirty="0"/>
              <a:t>D is the fourth letter</a:t>
            </a:r>
          </a:p>
          <a:p>
            <a:pPr lvl="2"/>
            <a:r>
              <a:rPr lang="en-US" altLang="en-US" i="1" dirty="0"/>
              <a:t>E is the fifth letter</a:t>
            </a:r>
          </a:p>
          <a:p>
            <a:pPr lvl="2"/>
            <a:r>
              <a:rPr lang="en-US" altLang="en-US" i="1" dirty="0"/>
              <a:t>F is the sixth letter</a:t>
            </a:r>
          </a:p>
          <a:p>
            <a:pPr lvl="2"/>
            <a:r>
              <a:rPr lang="en-US" altLang="en-US" i="1" dirty="0"/>
              <a:t>G is the seventh letter</a:t>
            </a:r>
          </a:p>
          <a:p>
            <a:pPr lvl="2"/>
            <a:r>
              <a:rPr lang="en-US" altLang="en-US" i="1" dirty="0"/>
              <a:t>H is the eighth letter</a:t>
            </a:r>
          </a:p>
          <a:p>
            <a:pPr lvl="2"/>
            <a:r>
              <a:rPr lang="en-US" altLang="en-US" i="1" dirty="0" err="1"/>
              <a:t>i</a:t>
            </a:r>
            <a:r>
              <a:rPr lang="en-US" altLang="en-US" i="1" dirty="0"/>
              <a:t> is the ninth letter</a:t>
            </a:r>
          </a:p>
          <a:p>
            <a:pPr lvl="2"/>
            <a:r>
              <a:rPr lang="en-US" altLang="en-US" i="1" dirty="0"/>
              <a:t>j is the tenth letter</a:t>
            </a:r>
          </a:p>
          <a:p>
            <a:pPr marL="609600" indent="-609600">
              <a:buFont typeface="Wingdings" pitchFamily="2" charset="2"/>
              <a:buAutoNum type="arabicPeriod"/>
            </a:pPr>
            <a:r>
              <a:rPr lang="en-US" altLang="en-US" sz="2400" dirty="0"/>
              <a:t>Make a new file named 1.sed which has only lines 1,2,3,4,5 and 6 from the original input file</a:t>
            </a:r>
          </a:p>
          <a:p>
            <a:pPr marL="609600" indent="-609600">
              <a:buFont typeface="Wingdings" pitchFamily="2" charset="2"/>
              <a:buAutoNum type="arabicPeriod"/>
            </a:pPr>
            <a:r>
              <a:rPr lang="en-US" altLang="en-US" sz="2400" dirty="0"/>
              <a:t>Make a new file which has only lines 2 and 4 removed from the original file</a:t>
            </a:r>
          </a:p>
          <a:p>
            <a:pPr marL="609600" indent="-609600">
              <a:buFont typeface="Wingdings" pitchFamily="2" charset="2"/>
              <a:buAutoNum type="arabicPeriod"/>
            </a:pPr>
            <a:r>
              <a:rPr lang="en-US" altLang="en-US" sz="2400" dirty="0"/>
              <a:t>Make a new file which has the line “The end” added to the end of the file</a:t>
            </a:r>
          </a:p>
          <a:p>
            <a:pPr marL="609600" indent="-609600">
              <a:buFont typeface="Wingdings" pitchFamily="2" charset="2"/>
              <a:buAutoNum type="arabicPeriod"/>
            </a:pPr>
            <a:r>
              <a:rPr lang="en-US" altLang="en-US" sz="2400" dirty="0"/>
              <a:t>Make a new file which has the line “The end” added after the line containing “tenth”</a:t>
            </a:r>
          </a:p>
          <a:p>
            <a:pPr marL="609600" indent="-609600">
              <a:buFont typeface="Wingdings" pitchFamily="2" charset="2"/>
              <a:buAutoNum type="arabicPeriod"/>
            </a:pPr>
            <a:r>
              <a:rPr lang="en-US" altLang="en-US" sz="2400" dirty="0"/>
              <a:t>Make a new file which has 8th line changed into “Change”</a:t>
            </a:r>
          </a:p>
          <a:p>
            <a:pPr marL="609600" indent="-609600">
              <a:buFont typeface="Wingdings" pitchFamily="2" charset="2"/>
              <a:buAutoNum type="arabicPeriod"/>
            </a:pPr>
            <a:r>
              <a:rPr lang="en-US" altLang="en-US" sz="2400" dirty="0"/>
              <a:t>Make a new file which has the 1</a:t>
            </a:r>
            <a:r>
              <a:rPr lang="en-US" altLang="en-US" sz="2400" baseline="30000" dirty="0"/>
              <a:t>st</a:t>
            </a:r>
            <a:r>
              <a:rPr lang="en-US" altLang="en-US" sz="2400" dirty="0"/>
              <a:t> line changed into “A is the 1</a:t>
            </a:r>
            <a:r>
              <a:rPr lang="en-US" altLang="en-US" sz="2400" baseline="30000" dirty="0"/>
              <a:t>st</a:t>
            </a:r>
            <a:r>
              <a:rPr lang="en-US" altLang="en-US" sz="2400" dirty="0"/>
              <a:t> letter”</a:t>
            </a:r>
          </a:p>
          <a:p>
            <a:pPr marL="609600" indent="-609600">
              <a:buFont typeface="Wingdings" pitchFamily="2" charset="2"/>
              <a:buAutoNum type="arabicPeriod"/>
            </a:pPr>
            <a:r>
              <a:rPr lang="en-US" altLang="en-US" sz="2400" dirty="0"/>
              <a:t>Make a new file which has only lines containing at least one upper case character</a:t>
            </a:r>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92144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201972"/>
          </a:xfrm>
          <a:prstGeom prst="rect">
            <a:avLst/>
          </a:prstGeom>
          <a:noFill/>
        </p:spPr>
        <p:txBody>
          <a:bodyPr wrap="square">
            <a:spAutoFit/>
          </a:bodyPr>
          <a:lstStyle/>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nano test10.log</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'1,6!d' test10.log &gt; 1.sed </a:t>
            </a:r>
          </a:p>
          <a:p>
            <a:pPr lvl="1" algn="l"/>
            <a:r>
              <a:rPr lang="en-US" altLang="en-US" sz="2200" dirty="0">
                <a:latin typeface="Courier New" panose="02070309020205020404" pitchFamily="49" charset="0"/>
                <a:cs typeface="Courier New" panose="02070309020205020404" pitchFamily="49" charset="0"/>
              </a:rPr>
              <a:t> </a:t>
            </a:r>
            <a:r>
              <a:rPr lang="en-US" altLang="en-US" sz="2200" dirty="0">
                <a:latin typeface="+mn-lt"/>
                <a:cs typeface="Courier New" panose="02070309020205020404" pitchFamily="49" charset="0"/>
              </a:rPr>
              <a:t>or</a:t>
            </a:r>
            <a:r>
              <a:rPr lang="en-US" altLang="en-US" sz="2200" dirty="0">
                <a:latin typeface="Courier New" panose="02070309020205020404" pitchFamily="49" charset="0"/>
                <a:cs typeface="Courier New" panose="02070309020205020404" pitchFamily="49" charset="0"/>
              </a:rPr>
              <a:t> </a:t>
            </a:r>
          </a:p>
          <a:p>
            <a:pPr lvl="1" algn="l"/>
            <a:r>
              <a:rPr lang="en-US" altLang="en-US" sz="2200" dirty="0">
                <a:latin typeface="Courier New" panose="02070309020205020404" pitchFamily="49" charset="0"/>
                <a:cs typeface="Courier New" panose="02070309020205020404" pitchFamily="49" charset="0"/>
              </a:rPr>
              <a:t> sed -n 1,6p test10.log &gt; 1.sed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-e '2d;4d' test10.log &gt; 2.sed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 a\ The end' test10.log &gt; 3.sed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'/tenth/a\ The end' test10.log &gt; 4.sed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's/H is the eighth letter/Change/' test10.log &gt; 5.sed</a:t>
            </a:r>
          </a:p>
          <a:p>
            <a:pPr lvl="1" algn="l"/>
            <a:r>
              <a:rPr lang="en-US" altLang="en-US" sz="2200" dirty="0">
                <a:latin typeface="+mn-lt"/>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-e '/eighth/</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\Change' test10.log|sed 9d &gt; 5.sed</a:t>
            </a:r>
          </a:p>
          <a:p>
            <a:pPr lvl="1" algn="l"/>
            <a:r>
              <a:rPr lang="en-US" altLang="en-US" sz="2200" dirty="0">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8c\Change test10.log &gt; 5.sed</a:t>
            </a:r>
          </a:p>
          <a:p>
            <a:pPr marL="342900" indent="-342900">
              <a:buAutoNum type="arabicPeriod" startAt="7"/>
            </a:pPr>
            <a:r>
              <a:rPr lang="en-US" altLang="en-US" sz="2200" dirty="0">
                <a:latin typeface="Courier New" panose="02070309020205020404" pitchFamily="49" charset="0"/>
                <a:cs typeface="Courier New" panose="02070309020205020404" pitchFamily="49" charset="0"/>
              </a:rPr>
              <a:t>  sed '/first/c\A is the 1st letter' test10.log &gt; 6.sed</a:t>
            </a:r>
          </a:p>
          <a:p>
            <a:r>
              <a:rPr lang="en-US" altLang="en-US" sz="2200" dirty="0">
                <a:latin typeface="Courier New" panose="02070309020205020404" pitchFamily="49" charset="0"/>
                <a:cs typeface="Courier New" panose="02070309020205020404" pitchFamily="49" charset="0"/>
              </a:rPr>
              <a:t>    </a:t>
            </a:r>
            <a:r>
              <a:rPr lang="en-US" altLang="en-US" sz="2200" dirty="0">
                <a:cs typeface="Courier New" panose="02070309020205020404" pitchFamily="49" charset="0"/>
              </a:rPr>
              <a:t>or </a:t>
            </a:r>
          </a:p>
          <a:p>
            <a:r>
              <a:rPr lang="en-US" altLang="en-US" sz="2200" dirty="0">
                <a:latin typeface="Courier New" panose="02070309020205020404" pitchFamily="49" charset="0"/>
                <a:cs typeface="Courier New" panose="02070309020205020404" pitchFamily="49" charset="0"/>
              </a:rPr>
              <a:t>    sed s/first/1st/ test10.log &gt; 6.sed</a:t>
            </a:r>
          </a:p>
          <a:p>
            <a:r>
              <a:rPr lang="en-US" altLang="en-US" sz="2200" dirty="0">
                <a:latin typeface="Courier New" panose="02070309020205020404" pitchFamily="49" charset="0"/>
                <a:cs typeface="Courier New" panose="02070309020205020404" pitchFamily="49" charset="0"/>
              </a:rPr>
              <a:t>8.  sed '/[A-Z]/!d' test10.log &gt; 7.sed</a:t>
            </a:r>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a:p>
            <a:endParaRPr lang="en-US" altLang="en-US" sz="2200" dirty="0"/>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p:txBody>
      </p:sp>
    </p:spTree>
    <p:extLst>
      <p:ext uri="{BB962C8B-B14F-4D97-AF65-F5344CB8AC3E}">
        <p14:creationId xmlns:p14="http://schemas.microsoft.com/office/powerpoint/2010/main" val="485860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838200" y="18255"/>
            <a:ext cx="10515600" cy="1325563"/>
          </a:xfrm>
        </p:spPr>
        <p:txBody>
          <a:bodyPr/>
          <a:lstStyle/>
          <a:p>
            <a:r>
              <a:rPr lang="en-US" altLang="en-US" dirty="0"/>
              <a:t>awk</a:t>
            </a:r>
          </a:p>
        </p:txBody>
      </p:sp>
      <p:sp>
        <p:nvSpPr>
          <p:cNvPr id="572419" name="Rectangle 3"/>
          <p:cNvSpPr>
            <a:spLocks noGrp="1" noChangeArrowheads="1"/>
          </p:cNvSpPr>
          <p:nvPr>
            <p:ph type="body" idx="1"/>
          </p:nvPr>
        </p:nvSpPr>
        <p:spPr/>
        <p:txBody>
          <a:bodyPr/>
          <a:lstStyle/>
          <a:p>
            <a:r>
              <a:rPr lang="en-US" altLang="en-US" dirty="0"/>
              <a:t>Answers the question:</a:t>
            </a:r>
          </a:p>
          <a:p>
            <a:pPr lvl="1"/>
            <a:r>
              <a:rPr lang="en-US" altLang="en-US" dirty="0"/>
              <a:t>What do I do if I want to search for a pattern and actually use it?</a:t>
            </a:r>
          </a:p>
          <a:p>
            <a:r>
              <a:rPr lang="en-US" altLang="en-US" dirty="0"/>
              <a:t>Combination of grep and </a:t>
            </a:r>
            <a:r>
              <a:rPr lang="pl-PL" altLang="en-US" dirty="0" err="1"/>
              <a:t>other</a:t>
            </a:r>
            <a:r>
              <a:rPr lang="pl-PL" altLang="en-US" dirty="0"/>
              <a:t> </a:t>
            </a:r>
            <a:r>
              <a:rPr lang="en-US" altLang="en-US" dirty="0"/>
              <a:t>commands</a:t>
            </a:r>
          </a:p>
          <a:p>
            <a:pPr lvl="1"/>
            <a:r>
              <a:rPr lang="en-US" altLang="en-US" dirty="0"/>
              <a:t>Searches for some pattern or condition and performs some command on it</a:t>
            </a:r>
          </a:p>
          <a:p>
            <a:r>
              <a:rPr lang="en-US" altLang="en-US" dirty="0"/>
              <a:t>Complete programming language</a:t>
            </a:r>
          </a:p>
          <a:p>
            <a:pPr lvl="1"/>
            <a:r>
              <a:rPr lang="en-US" altLang="en-US" dirty="0"/>
              <a:t>Looks a lot like C syntactically</a:t>
            </a:r>
          </a:p>
          <a:p>
            <a:pPr lvl="1"/>
            <a:r>
              <a:rPr lang="en-US" altLang="en-US" dirty="0"/>
              <a:t>Variables are declared bash style</a:t>
            </a:r>
          </a:p>
        </p:txBody>
      </p:sp>
    </p:spTree>
    <p:extLst>
      <p:ext uri="{BB962C8B-B14F-4D97-AF65-F5344CB8AC3E}">
        <p14:creationId xmlns:p14="http://schemas.microsoft.com/office/powerpoint/2010/main" val="1012558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838200" y="0"/>
            <a:ext cx="10515600" cy="1325563"/>
          </a:xfrm>
        </p:spPr>
        <p:txBody>
          <a:bodyPr/>
          <a:lstStyle/>
          <a:p>
            <a:r>
              <a:rPr lang="en-US" altLang="en-US" dirty="0"/>
              <a:t>When Would You Want To Use awk?</a:t>
            </a:r>
          </a:p>
        </p:txBody>
      </p:sp>
      <p:sp>
        <p:nvSpPr>
          <p:cNvPr id="599043" name="Rectangle 3"/>
          <p:cNvSpPr>
            <a:spLocks noGrp="1" noChangeArrowheads="1"/>
          </p:cNvSpPr>
          <p:nvPr>
            <p:ph type="body" idx="1"/>
          </p:nvPr>
        </p:nvSpPr>
        <p:spPr/>
        <p:txBody>
          <a:bodyPr/>
          <a:lstStyle/>
          <a:p>
            <a:r>
              <a:rPr lang="en-US" altLang="en-US" dirty="0"/>
              <a:t>Whenever you want to search for some pattern and perform some action</a:t>
            </a:r>
          </a:p>
          <a:p>
            <a:r>
              <a:rPr lang="en-US" altLang="en-US" dirty="0"/>
              <a:t>Example: I want to go through and calculate the average score on the Midterm</a:t>
            </a:r>
          </a:p>
        </p:txBody>
      </p:sp>
    </p:spTree>
    <p:extLst>
      <p:ext uri="{BB962C8B-B14F-4D97-AF65-F5344CB8AC3E}">
        <p14:creationId xmlns:p14="http://schemas.microsoft.com/office/powerpoint/2010/main" val="3647079338"/>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2.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3.xml><?xml version="1.0" encoding="utf-8"?>
<ds:datastoreItem xmlns:ds="http://schemas.openxmlformats.org/officeDocument/2006/customXml" ds:itemID="{F0D56244-60B2-41FD-96AD-7AC25F221D7C}">
  <ds:schemaRefs>
    <ds:schemaRef ds:uri="http://schemas.openxmlformats.org/package/2006/metadata/core-properties"/>
    <ds:schemaRef ds:uri="aff7d12c-bb71-4270-bd29-9c4d45ff3327"/>
    <ds:schemaRef ds:uri="http://purl.org/dc/elements/1.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purl.org/dc/terms/"/>
  </ds:schemaRefs>
</ds:datastoreItem>
</file>

<file path=customXml/itemProps4.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5.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12054</Words>
  <Application>Microsoft Office PowerPoint</Application>
  <PresentationFormat>Widescreen</PresentationFormat>
  <Paragraphs>1711</Paragraphs>
  <Slides>189</Slides>
  <Notes>60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189</vt:i4>
      </vt:variant>
    </vt:vector>
  </HeadingPairs>
  <TitlesOfParts>
    <vt:vector size="205" baseType="lpstr">
      <vt:lpstr>Arial</vt:lpstr>
      <vt:lpstr>Arial Unicode MS</vt:lpstr>
      <vt:lpstr>Bitstream Vera Serif</vt:lpstr>
      <vt:lpstr>Calibri</vt:lpstr>
      <vt:lpstr>Courier</vt:lpstr>
      <vt:lpstr>Courier New</vt:lpstr>
      <vt:lpstr>FlandersArtSans-Bold</vt:lpstr>
      <vt:lpstr>FlandersArtSans-Medium</vt:lpstr>
      <vt:lpstr>FlandersArtSans-Regular</vt:lpstr>
      <vt:lpstr>Lucida Console</vt:lpstr>
      <vt:lpstr>StarSymbol</vt:lpstr>
      <vt:lpstr>Times New Roman</vt:lpstr>
      <vt:lpstr>Wingdings</vt:lpstr>
      <vt:lpstr>Wingdings 2</vt:lpstr>
      <vt:lpstr>Office Theme</vt:lpstr>
      <vt:lpstr>Micrografx FlowCharter 7 Document</vt:lpstr>
      <vt:lpstr>Linux tools  Mag Selwa, Geert Jan Bex </vt:lpstr>
      <vt:lpstr>Overview</vt:lpstr>
      <vt:lpstr>Objectives</vt:lpstr>
      <vt:lpstr>Difference Between Single, Double, and Backwards Quote</vt:lpstr>
      <vt:lpstr>&lt;() vs $()</vt:lpstr>
      <vt:lpstr>Quote characters</vt:lpstr>
      <vt:lpstr>Example Of Quote Difference</vt:lpstr>
      <vt:lpstr>Input and Output</vt:lpstr>
      <vt:lpstr>File Redirection</vt:lpstr>
      <vt:lpstr>Input Redirection</vt:lpstr>
      <vt:lpstr>Redirecting stderr</vt:lpstr>
      <vt:lpstr>Pipes</vt:lpstr>
      <vt:lpstr>Pipes</vt:lpstr>
      <vt:lpstr>wc flags</vt:lpstr>
      <vt:lpstr>Wc example</vt:lpstr>
      <vt:lpstr>Wc example</vt:lpstr>
      <vt:lpstr>Printing/output</vt:lpstr>
      <vt:lpstr>Printing/output</vt:lpstr>
      <vt:lpstr>Printing/output</vt:lpstr>
      <vt:lpstr>Printing/output</vt:lpstr>
      <vt:lpstr>Printing/output</vt:lpstr>
      <vt:lpstr>Columnate lists – column flags</vt:lpstr>
      <vt:lpstr>Column example</vt:lpstr>
      <vt:lpstr>Email Notification</vt:lpstr>
      <vt:lpstr>Dates</vt:lpstr>
      <vt:lpstr>Defining local variables</vt:lpstr>
      <vt:lpstr>Some commands</vt:lpstr>
      <vt:lpstr>Paste flags</vt:lpstr>
      <vt:lpstr>Paste example</vt:lpstr>
      <vt:lpstr>Paste example</vt:lpstr>
      <vt:lpstr>Join flags</vt:lpstr>
      <vt:lpstr>Join flags</vt:lpstr>
      <vt:lpstr>Join example</vt:lpstr>
      <vt:lpstr>Join example</vt:lpstr>
      <vt:lpstr>Join example</vt:lpstr>
      <vt:lpstr>Join example</vt:lpstr>
      <vt:lpstr>Sort flags</vt:lpstr>
      <vt:lpstr>Sort example</vt:lpstr>
      <vt:lpstr>Uniq example</vt:lpstr>
      <vt:lpstr>Cut flags</vt:lpstr>
      <vt:lpstr>Example Of Cut</vt:lpstr>
      <vt:lpstr>comm flags</vt:lpstr>
      <vt:lpstr>comm flags</vt:lpstr>
      <vt:lpstr>Comm example</vt:lpstr>
      <vt:lpstr>The tr Command</vt:lpstr>
      <vt:lpstr>Lower/Upper case letters</vt:lpstr>
      <vt:lpstr>String manipulation</vt:lpstr>
      <vt:lpstr>Globbing: use wildcard</vt:lpstr>
      <vt:lpstr>grep – Global / Regular Expressions / Pattern</vt:lpstr>
      <vt:lpstr>Useful tools</vt:lpstr>
      <vt:lpstr>Useful tools</vt:lpstr>
      <vt:lpstr>Common Flags</vt:lpstr>
      <vt:lpstr>Easiest grep Usage</vt:lpstr>
      <vt:lpstr>Regular Expressions</vt:lpstr>
      <vt:lpstr>How grep Views Regular Expressions</vt:lpstr>
      <vt:lpstr>Notation</vt:lpstr>
      <vt:lpstr>Examples</vt:lpstr>
      <vt:lpstr>Examples</vt:lpstr>
      <vt:lpstr>One More Slide Of Examples…</vt:lpstr>
      <vt:lpstr>Inverting The Answers</vt:lpstr>
      <vt:lpstr>Your own command?</vt:lpstr>
      <vt:lpstr>Your own command?</vt:lpstr>
      <vt:lpstr>xargs+find</vt:lpstr>
      <vt:lpstr>xargs+find</vt:lpstr>
      <vt:lpstr>xargs</vt:lpstr>
      <vt:lpstr>Hands-on 1</vt:lpstr>
      <vt:lpstr>PowerPoint Presentation</vt:lpstr>
      <vt:lpstr>PowerPoint Presentation</vt:lpstr>
      <vt:lpstr>Useful tools</vt:lpstr>
      <vt:lpstr>The ‘sed’ Command/Language</vt:lpstr>
      <vt:lpstr>How Does sed Work? </vt:lpstr>
      <vt:lpstr>Pattern and Hold spaces</vt:lpstr>
      <vt:lpstr>Address Specification</vt:lpstr>
      <vt:lpstr>Some commands Available To sed</vt:lpstr>
      <vt:lpstr>More sed commands</vt:lpstr>
      <vt:lpstr>Examples</vt:lpstr>
      <vt:lpstr>More Examples</vt:lpstr>
      <vt:lpstr>When Would You Want To Use sed?</vt:lpstr>
      <vt:lpstr>Example</vt:lpstr>
      <vt:lpstr>Sed Usage</vt:lpstr>
      <vt:lpstr>Conceptual overview</vt:lpstr>
      <vt:lpstr>sed Syntax</vt:lpstr>
      <vt:lpstr>sed syntax</vt:lpstr>
      <vt:lpstr>Commands</vt:lpstr>
      <vt:lpstr>Address and Command Examples: delete</vt:lpstr>
      <vt:lpstr>Multiple Commands</vt:lpstr>
      <vt:lpstr>Print</vt:lpstr>
      <vt:lpstr>Substitute</vt:lpstr>
      <vt:lpstr>Substitute Examples</vt:lpstr>
      <vt:lpstr>Append, Insert, and Change</vt:lpstr>
      <vt:lpstr>Append and Insert</vt:lpstr>
      <vt:lpstr>Using !</vt:lpstr>
      <vt:lpstr>Regular Expressions: use with sed</vt:lpstr>
      <vt:lpstr>Sed – more info</vt:lpstr>
      <vt:lpstr>Hands-on 2</vt:lpstr>
      <vt:lpstr>PowerPoint Presentation</vt:lpstr>
      <vt:lpstr>PowerPoint Presentation</vt:lpstr>
      <vt:lpstr>awk</vt:lpstr>
      <vt:lpstr>When Would You Want To Use awk?</vt:lpstr>
      <vt:lpstr>Advantages of Awk</vt:lpstr>
      <vt:lpstr>Combining Expression Options</vt:lpstr>
      <vt:lpstr>Action Commands</vt:lpstr>
      <vt:lpstr>sed vs. awk</vt:lpstr>
      <vt:lpstr>A few basic things about awk</vt:lpstr>
      <vt:lpstr>Program Structure in Awk</vt:lpstr>
      <vt:lpstr>A simple example</vt:lpstr>
      <vt:lpstr>A simple example (cont..)</vt:lpstr>
      <vt:lpstr>Running awk programs</vt:lpstr>
      <vt:lpstr>Basic awk Syntax</vt:lpstr>
      <vt:lpstr>Basic awk Program</vt:lpstr>
      <vt:lpstr>Basic Terminology: input file</vt:lpstr>
      <vt:lpstr>Example Input File</vt:lpstr>
      <vt:lpstr>Buffers</vt:lpstr>
      <vt:lpstr>Some System Variables</vt:lpstr>
      <vt:lpstr>Example: Records and Fields</vt:lpstr>
      <vt:lpstr>Example: Space as Field Separator </vt:lpstr>
      <vt:lpstr>Example: Colon as Field Separator</vt:lpstr>
      <vt:lpstr>Advanced awk features </vt:lpstr>
      <vt:lpstr>Awk Examples </vt:lpstr>
      <vt:lpstr>Awk examples (cont..)</vt:lpstr>
      <vt:lpstr>Awk examples (cont..)</vt:lpstr>
      <vt:lpstr>Awk examples</vt:lpstr>
      <vt:lpstr>Awk examples (cont..)</vt:lpstr>
      <vt:lpstr>Expression Pattern types</vt:lpstr>
      <vt:lpstr>Example: match input record</vt:lpstr>
      <vt:lpstr>Arithmetic Operators</vt:lpstr>
      <vt:lpstr>Relational Operators</vt:lpstr>
      <vt:lpstr>Logical Operators</vt:lpstr>
      <vt:lpstr>awk variables</vt:lpstr>
      <vt:lpstr>awk variables</vt:lpstr>
      <vt:lpstr>awk assignment operators</vt:lpstr>
      <vt:lpstr>Output Statements</vt:lpstr>
      <vt:lpstr>Function: print</vt:lpstr>
      <vt:lpstr>Redirecting print output</vt:lpstr>
      <vt:lpstr>print example</vt:lpstr>
      <vt:lpstr>print example</vt:lpstr>
      <vt:lpstr>print example</vt:lpstr>
      <vt:lpstr>print example</vt:lpstr>
      <vt:lpstr>print example</vt:lpstr>
      <vt:lpstr>printf: Formatting output</vt:lpstr>
      <vt:lpstr>Format specifiers</vt:lpstr>
      <vt:lpstr>Format specifier examples</vt:lpstr>
      <vt:lpstr>Format specifier modifiers</vt:lpstr>
      <vt:lpstr>sprintf: Formatting text</vt:lpstr>
      <vt:lpstr>awk builtin functions</vt:lpstr>
      <vt:lpstr>awk references</vt:lpstr>
      <vt:lpstr>Hands-on 3</vt:lpstr>
      <vt:lpstr>PowerPoint Presentation</vt:lpstr>
      <vt:lpstr>PowerPoint Presentation</vt:lpstr>
      <vt:lpstr>Gnuplot</vt:lpstr>
      <vt:lpstr>Gnuplot - advantages</vt:lpstr>
      <vt:lpstr>Gnuplot - disadvantages</vt:lpstr>
      <vt:lpstr>Gnuplot</vt:lpstr>
      <vt:lpstr>Gnuplot – function plots</vt:lpstr>
      <vt:lpstr>Gnuplot – parametric plots</vt:lpstr>
      <vt:lpstr>Gnuplot – parametric plots</vt:lpstr>
      <vt:lpstr>Gnuplot – 3D plots</vt:lpstr>
      <vt:lpstr>Gnuplot – 3D plots</vt:lpstr>
      <vt:lpstr>Gnuplot – polar plots</vt:lpstr>
      <vt:lpstr>Gnuplot - data plots</vt:lpstr>
      <vt:lpstr>Gnuplot - data plots</vt:lpstr>
      <vt:lpstr>Gnuplot - settings</vt:lpstr>
      <vt:lpstr>Gnuplot - settings</vt:lpstr>
      <vt:lpstr>Gnuplot – basic functions</vt:lpstr>
      <vt:lpstr>Gnuplot - settings</vt:lpstr>
      <vt:lpstr>Gnuplot - settings</vt:lpstr>
      <vt:lpstr>Gnuplot</vt:lpstr>
      <vt:lpstr>Gnuplot - multiplot</vt:lpstr>
      <vt:lpstr>PowerPoint Presentation</vt:lpstr>
      <vt:lpstr>PowerPoint Presentation</vt:lpstr>
      <vt:lpstr>Gnuplot - Fitting data</vt:lpstr>
      <vt:lpstr>Gnuplot and LaTeX</vt:lpstr>
      <vt:lpstr>Gnuplot and LaTeX</vt:lpstr>
      <vt:lpstr>Gnuplot and LaTeX</vt:lpstr>
      <vt:lpstr>ImageMagick</vt:lpstr>
      <vt:lpstr>ImageMagick - Tools</vt:lpstr>
      <vt:lpstr>ImageMagick - processing</vt:lpstr>
      <vt:lpstr>ImageMagick - movies</vt:lpstr>
      <vt:lpstr>ImageMagick - actions</vt:lpstr>
      <vt:lpstr>ImageMagick - examples</vt:lpstr>
      <vt:lpstr>ImageMagick - examples</vt:lpstr>
      <vt:lpstr>ImageMagick – batch processing</vt:lpstr>
      <vt:lpstr>Hands-on 4</vt:lpstr>
      <vt:lpstr>PowerPoint Presentation</vt:lpstr>
      <vt:lpstr>PowerPoint Presentation</vt:lpstr>
      <vt:lpstr>Replacement Patterns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2024-03-11T11:41:46Z</dcterms:modified>
</cp:coreProperties>
</file>